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8" r:id="rId2"/>
    <p:sldId id="273" r:id="rId3"/>
    <p:sldId id="279" r:id="rId4"/>
    <p:sldId id="280" r:id="rId5"/>
    <p:sldId id="27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091619-A48E-4624-8A8E-9629491A745F}" v="14" dt="2026-05-08T04:32:40.320"/>
    <p1510:client id="{245AC3CA-3AAB-4D4D-8D14-247415766233}" v="23" dt="2026-05-08T04:27:52.371"/>
    <p1510:client id="{D9B0B1F3-1DBD-4AC8-BBBE-2276239844D9}" v="10" dt="2026-05-08T07:05:44.6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9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8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Петър Павлов" userId="9e5d5c16-4b84-47e4-8942-45ad684fa1a5" providerId="ADAL" clId="{794BEE93-19EE-41BE-92C6-FA12A9EC421A}"/>
    <pc:docChg chg="undo custSel addSld delSld modSld sldOrd">
      <pc:chgData name="Петър Павлов" userId="9e5d5c16-4b84-47e4-8942-45ad684fa1a5" providerId="ADAL" clId="{794BEE93-19EE-41BE-92C6-FA12A9EC421A}" dt="2026-05-08T07:05:44.619" v="415"/>
      <pc:docMkLst>
        <pc:docMk/>
      </pc:docMkLst>
      <pc:sldChg chg="addSp delSp modSp add del mod">
        <pc:chgData name="Петър Павлов" userId="9e5d5c16-4b84-47e4-8942-45ad684fa1a5" providerId="ADAL" clId="{794BEE93-19EE-41BE-92C6-FA12A9EC421A}" dt="2026-05-08T05:08:03.414" v="394" actId="553"/>
        <pc:sldMkLst>
          <pc:docMk/>
          <pc:sldMk cId="2413251912" sldId="268"/>
        </pc:sldMkLst>
        <pc:spChg chg="mod">
          <ac:chgData name="Петър Павлов" userId="9e5d5c16-4b84-47e4-8942-45ad684fa1a5" providerId="ADAL" clId="{794BEE93-19EE-41BE-92C6-FA12A9EC421A}" dt="2026-05-08T03:57:21.125" v="93" actId="20577"/>
          <ac:spMkLst>
            <pc:docMk/>
            <pc:sldMk cId="2413251912" sldId="268"/>
            <ac:spMk id="2" creationId="{00000000-0000-0000-0000-000000000000}"/>
          </ac:spMkLst>
        </pc:spChg>
        <pc:spChg chg="mod">
          <ac:chgData name="Петър Павлов" userId="9e5d5c16-4b84-47e4-8942-45ad684fa1a5" providerId="ADAL" clId="{794BEE93-19EE-41BE-92C6-FA12A9EC421A}" dt="2026-05-08T04:00:27.222" v="165" actId="20577"/>
          <ac:spMkLst>
            <pc:docMk/>
            <pc:sldMk cId="2413251912" sldId="268"/>
            <ac:spMk id="3" creationId="{00000000-0000-0000-0000-000000000000}"/>
          </ac:spMkLst>
        </pc:spChg>
        <pc:spChg chg="mod">
          <ac:chgData name="Петър Павлов" userId="9e5d5c16-4b84-47e4-8942-45ad684fa1a5" providerId="ADAL" clId="{794BEE93-19EE-41BE-92C6-FA12A9EC421A}" dt="2026-05-08T03:49:49.127" v="64" actId="20577"/>
          <ac:spMkLst>
            <pc:docMk/>
            <pc:sldMk cId="2413251912" sldId="268"/>
            <ac:spMk id="11" creationId="{00000000-0000-0000-0000-000000000000}"/>
          </ac:spMkLst>
        </pc:spChg>
        <pc:spChg chg="mod">
          <ac:chgData name="Петър Павлов" userId="9e5d5c16-4b84-47e4-8942-45ad684fa1a5" providerId="ADAL" clId="{794BEE93-19EE-41BE-92C6-FA12A9EC421A}" dt="2026-05-08T05:06:48.101" v="385" actId="108"/>
          <ac:spMkLst>
            <pc:docMk/>
            <pc:sldMk cId="2413251912" sldId="268"/>
            <ac:spMk id="15" creationId="{375A1FA9-2045-35B5-5A5F-EF25F0FA893C}"/>
          </ac:spMkLst>
        </pc:spChg>
        <pc:grpChg chg="add del mod">
          <ac:chgData name="Петър Павлов" userId="9e5d5c16-4b84-47e4-8942-45ad684fa1a5" providerId="ADAL" clId="{794BEE93-19EE-41BE-92C6-FA12A9EC421A}" dt="2026-05-08T04:19:01.925" v="226" actId="478"/>
          <ac:grpSpMkLst>
            <pc:docMk/>
            <pc:sldMk cId="2413251912" sldId="268"/>
            <ac:grpSpMk id="8" creationId="{35981014-501F-AB58-C713-F1399F725BB3}"/>
          </ac:grpSpMkLst>
        </pc:grpChg>
        <pc:grpChg chg="del mod">
          <ac:chgData name="Петър Павлов" userId="9e5d5c16-4b84-47e4-8942-45ad684fa1a5" providerId="ADAL" clId="{794BEE93-19EE-41BE-92C6-FA12A9EC421A}" dt="2026-05-08T04:16:30.432" v="201" actId="478"/>
          <ac:grpSpMkLst>
            <pc:docMk/>
            <pc:sldMk cId="2413251912" sldId="268"/>
            <ac:grpSpMk id="14" creationId="{8D8FD5C6-1995-87BB-5429-647662D6EE60}"/>
          </ac:grpSpMkLst>
        </pc:grpChg>
        <pc:picChg chg="add del">
          <ac:chgData name="Петър Павлов" userId="9e5d5c16-4b84-47e4-8942-45ad684fa1a5" providerId="ADAL" clId="{794BEE93-19EE-41BE-92C6-FA12A9EC421A}" dt="2026-05-08T04:12:43.584" v="176" actId="478"/>
          <ac:picMkLst>
            <pc:docMk/>
            <pc:sldMk cId="2413251912" sldId="268"/>
            <ac:picMk id="6" creationId="{F2B476B1-F07B-9874-49C7-42798BBECC63}"/>
          </ac:picMkLst>
        </pc:picChg>
        <pc:picChg chg="mod">
          <ac:chgData name="Петър Павлов" userId="9e5d5c16-4b84-47e4-8942-45ad684fa1a5" providerId="ADAL" clId="{794BEE93-19EE-41BE-92C6-FA12A9EC421A}" dt="2026-05-08T05:08:03.414" v="394" actId="553"/>
          <ac:picMkLst>
            <pc:docMk/>
            <pc:sldMk cId="2413251912" sldId="268"/>
            <ac:picMk id="7" creationId="{00000000-0000-0000-0000-000000000000}"/>
          </ac:picMkLst>
        </pc:picChg>
        <pc:picChg chg="del">
          <ac:chgData name="Петър Павлов" userId="9e5d5c16-4b84-47e4-8942-45ad684fa1a5" providerId="ADAL" clId="{794BEE93-19EE-41BE-92C6-FA12A9EC421A}" dt="2026-05-08T04:09:05.447" v="174" actId="478"/>
          <ac:picMkLst>
            <pc:docMk/>
            <pc:sldMk cId="2413251912" sldId="268"/>
            <ac:picMk id="9" creationId="{00000000-0000-0000-0000-000000000000}"/>
          </ac:picMkLst>
        </pc:picChg>
        <pc:picChg chg="mod">
          <ac:chgData name="Петър Павлов" userId="9e5d5c16-4b84-47e4-8942-45ad684fa1a5" providerId="ADAL" clId="{794BEE93-19EE-41BE-92C6-FA12A9EC421A}" dt="2026-05-08T04:16:31.389" v="202"/>
          <ac:picMkLst>
            <pc:docMk/>
            <pc:sldMk cId="2413251912" sldId="268"/>
            <ac:picMk id="12" creationId="{D65FD9ED-C543-B839-73A0-4967448C611D}"/>
          </ac:picMkLst>
        </pc:picChg>
        <pc:picChg chg="mod">
          <ac:chgData name="Петър Павлов" userId="9e5d5c16-4b84-47e4-8942-45ad684fa1a5" providerId="ADAL" clId="{794BEE93-19EE-41BE-92C6-FA12A9EC421A}" dt="2026-05-08T04:19:47.160" v="233" actId="554"/>
          <ac:picMkLst>
            <pc:docMk/>
            <pc:sldMk cId="2413251912" sldId="268"/>
            <ac:picMk id="13" creationId="{33C2554C-0706-0965-4D65-8F130AE874E1}"/>
          </ac:picMkLst>
        </pc:picChg>
        <pc:picChg chg="mod">
          <ac:chgData name="Петър Павлов" userId="9e5d5c16-4b84-47e4-8942-45ad684fa1a5" providerId="ADAL" clId="{794BEE93-19EE-41BE-92C6-FA12A9EC421A}" dt="2026-05-08T04:16:31.389" v="202"/>
          <ac:picMkLst>
            <pc:docMk/>
            <pc:sldMk cId="2413251912" sldId="268"/>
            <ac:picMk id="16" creationId="{4D58FEC2-A665-BC7F-B489-B206D4147C51}"/>
          </ac:picMkLst>
        </pc:picChg>
        <pc:picChg chg="add mod">
          <ac:chgData name="Петър Павлов" userId="9e5d5c16-4b84-47e4-8942-45ad684fa1a5" providerId="ADAL" clId="{794BEE93-19EE-41BE-92C6-FA12A9EC421A}" dt="2026-05-08T04:19:47.160" v="233" actId="554"/>
          <ac:picMkLst>
            <pc:docMk/>
            <pc:sldMk cId="2413251912" sldId="268"/>
            <ac:picMk id="17" creationId="{CE880A2A-F89E-1C58-0E2C-9B9E4DE6A309}"/>
          </ac:picMkLst>
        </pc:picChg>
        <pc:picChg chg="add del mod">
          <ac:chgData name="Петър Павлов" userId="9e5d5c16-4b84-47e4-8942-45ad684fa1a5" providerId="ADAL" clId="{794BEE93-19EE-41BE-92C6-FA12A9EC421A}" dt="2026-05-08T04:30:17.896" v="367" actId="478"/>
          <ac:picMkLst>
            <pc:docMk/>
            <pc:sldMk cId="2413251912" sldId="268"/>
            <ac:picMk id="18" creationId="{780F2C81-29FC-94A7-058D-D8E84D8448D7}"/>
          </ac:picMkLst>
        </pc:picChg>
      </pc:sldChg>
      <pc:sldChg chg="addSp delSp modSp add del mod">
        <pc:chgData name="Петър Павлов" userId="9e5d5c16-4b84-47e4-8942-45ad684fa1a5" providerId="ADAL" clId="{794BEE93-19EE-41BE-92C6-FA12A9EC421A}" dt="2026-05-08T04:20:02.610" v="234" actId="47"/>
        <pc:sldMkLst>
          <pc:docMk/>
          <pc:sldMk cId="2523332612" sldId="269"/>
        </pc:sldMkLst>
        <pc:grpChg chg="del mod">
          <ac:chgData name="Петър Павлов" userId="9e5d5c16-4b84-47e4-8942-45ad684fa1a5" providerId="ADAL" clId="{794BEE93-19EE-41BE-92C6-FA12A9EC421A}" dt="2026-05-08T04:17:24.114" v="206" actId="478"/>
          <ac:grpSpMkLst>
            <pc:docMk/>
            <pc:sldMk cId="2523332612" sldId="269"/>
            <ac:grpSpMk id="2" creationId="{DBD342B9-7D7D-C07D-5452-F7382A5D734E}"/>
          </ac:grpSpMkLst>
        </pc:grpChg>
        <pc:picChg chg="add mod modCrop">
          <ac:chgData name="Петър Павлов" userId="9e5d5c16-4b84-47e4-8942-45ad684fa1a5" providerId="ADAL" clId="{794BEE93-19EE-41BE-92C6-FA12A9EC421A}" dt="2026-05-08T04:17:42.644" v="211" actId="18131"/>
          <ac:picMkLst>
            <pc:docMk/>
            <pc:sldMk cId="2523332612" sldId="269"/>
            <ac:picMk id="16" creationId="{757B7C21-E9BD-2B93-F372-B5A5D192BE75}"/>
          </ac:picMkLst>
        </pc:picChg>
      </pc:sldChg>
      <pc:sldChg chg="addSp delSp modSp add del mod">
        <pc:chgData name="Петър Павлов" userId="9e5d5c16-4b84-47e4-8942-45ad684fa1a5" providerId="ADAL" clId="{794BEE93-19EE-41BE-92C6-FA12A9EC421A}" dt="2026-05-08T07:04:43.456" v="409" actId="20577"/>
        <pc:sldMkLst>
          <pc:docMk/>
          <pc:sldMk cId="468619527" sldId="273"/>
        </pc:sldMkLst>
        <pc:spChg chg="mod">
          <ac:chgData name="Петър Павлов" userId="9e5d5c16-4b84-47e4-8942-45ad684fa1a5" providerId="ADAL" clId="{794BEE93-19EE-41BE-92C6-FA12A9EC421A}" dt="2026-05-08T07:04:43.456" v="409" actId="20577"/>
          <ac:spMkLst>
            <pc:docMk/>
            <pc:sldMk cId="468619527" sldId="273"/>
            <ac:spMk id="18" creationId="{304206C1-6714-D9DB-0EAA-2370A43C683C}"/>
          </ac:spMkLst>
        </pc:spChg>
        <pc:spChg chg="add mod">
          <ac:chgData name="Петър Павлов" userId="9e5d5c16-4b84-47e4-8942-45ad684fa1a5" providerId="ADAL" clId="{794BEE93-19EE-41BE-92C6-FA12A9EC421A}" dt="2026-05-08T05:07:10.027" v="387"/>
          <ac:spMkLst>
            <pc:docMk/>
            <pc:sldMk cId="468619527" sldId="273"/>
            <ac:spMk id="19" creationId="{504724F6-BDDF-D7D2-8FC6-AEFB3E6FD041}"/>
          </ac:spMkLst>
        </pc:spChg>
        <pc:spChg chg="del">
          <ac:chgData name="Петър Павлов" userId="9e5d5c16-4b84-47e4-8942-45ad684fa1a5" providerId="ADAL" clId="{794BEE93-19EE-41BE-92C6-FA12A9EC421A}" dt="2026-05-08T04:24:37.708" v="344" actId="478"/>
          <ac:spMkLst>
            <pc:docMk/>
            <pc:sldMk cId="468619527" sldId="273"/>
            <ac:spMk id="23" creationId="{6CD2CC2D-25C5-F1ED-83EE-4D4480E497B8}"/>
          </ac:spMkLst>
        </pc:spChg>
        <pc:grpChg chg="del">
          <ac:chgData name="Петър Павлов" userId="9e5d5c16-4b84-47e4-8942-45ad684fa1a5" providerId="ADAL" clId="{794BEE93-19EE-41BE-92C6-FA12A9EC421A}" dt="2026-05-08T04:16:05.875" v="198" actId="478"/>
          <ac:grpSpMkLst>
            <pc:docMk/>
            <pc:sldMk cId="468619527" sldId="273"/>
            <ac:grpSpMk id="8" creationId="{21DB782B-11A9-FAD1-DE94-2FA9EEBA6AAD}"/>
          </ac:grpSpMkLst>
        </pc:grpChg>
        <pc:picChg chg="add mod">
          <ac:chgData name="Петър Павлов" userId="9e5d5c16-4b84-47e4-8942-45ad684fa1a5" providerId="ADAL" clId="{794BEE93-19EE-41BE-92C6-FA12A9EC421A}" dt="2026-05-08T07:03:37.265" v="396"/>
          <ac:picMkLst>
            <pc:docMk/>
            <pc:sldMk cId="468619527" sldId="273"/>
            <ac:picMk id="2" creationId="{54E8978B-A274-F253-8870-F7D1408B5024}"/>
          </ac:picMkLst>
        </pc:picChg>
        <pc:picChg chg="del">
          <ac:chgData name="Петър Павлов" userId="9e5d5c16-4b84-47e4-8942-45ad684fa1a5" providerId="ADAL" clId="{794BEE93-19EE-41BE-92C6-FA12A9EC421A}" dt="2026-05-08T04:21:16.584" v="261" actId="478"/>
          <ac:picMkLst>
            <pc:docMk/>
            <pc:sldMk cId="468619527" sldId="273"/>
            <ac:picMk id="2" creationId="{9E98066A-BE66-2FBC-DB35-CF0C10CF8220}"/>
          </ac:picMkLst>
        </pc:picChg>
        <pc:picChg chg="add del mod">
          <ac:chgData name="Петър Павлов" userId="9e5d5c16-4b84-47e4-8942-45ad684fa1a5" providerId="ADAL" clId="{794BEE93-19EE-41BE-92C6-FA12A9EC421A}" dt="2026-05-08T04:15:23.076" v="190" actId="478"/>
          <ac:picMkLst>
            <pc:docMk/>
            <pc:sldMk cId="468619527" sldId="273"/>
            <ac:picMk id="4" creationId="{76EFECD9-00D9-D460-DE6E-E3D91AE9C06D}"/>
          </ac:picMkLst>
        </pc:picChg>
        <pc:picChg chg="del mod">
          <ac:chgData name="Петър Павлов" userId="9e5d5c16-4b84-47e4-8942-45ad684fa1a5" providerId="ADAL" clId="{794BEE93-19EE-41BE-92C6-FA12A9EC421A}" dt="2026-05-08T04:21:22.645" v="263" actId="478"/>
          <ac:picMkLst>
            <pc:docMk/>
            <pc:sldMk cId="468619527" sldId="273"/>
            <ac:picMk id="6" creationId="{0F0333A4-1DE6-47FC-52AE-B9E37DA9290B}"/>
          </ac:picMkLst>
        </pc:picChg>
        <pc:picChg chg="del">
          <ac:chgData name="Петър Павлов" userId="9e5d5c16-4b84-47e4-8942-45ad684fa1a5" providerId="ADAL" clId="{794BEE93-19EE-41BE-92C6-FA12A9EC421A}" dt="2026-05-08T04:20:15.155" v="236" actId="478"/>
          <ac:picMkLst>
            <pc:docMk/>
            <pc:sldMk cId="468619527" sldId="273"/>
            <ac:picMk id="7" creationId="{2DB9AAFB-B3E2-B9F5-8A18-969C2906B18F}"/>
          </ac:picMkLst>
        </pc:picChg>
        <pc:picChg chg="add del mod modCrop">
          <ac:chgData name="Петър Павлов" userId="9e5d5c16-4b84-47e4-8942-45ad684fa1a5" providerId="ADAL" clId="{794BEE93-19EE-41BE-92C6-FA12A9EC421A}" dt="2026-05-08T04:21:16.584" v="261" actId="478"/>
          <ac:picMkLst>
            <pc:docMk/>
            <pc:sldMk cId="468619527" sldId="273"/>
            <ac:picMk id="11" creationId="{63AE0CBF-4A6A-7D10-6E2D-DE9D7DB3E1DD}"/>
          </ac:picMkLst>
        </pc:picChg>
        <pc:picChg chg="add del mod">
          <ac:chgData name="Петър Павлов" userId="9e5d5c16-4b84-47e4-8942-45ad684fa1a5" providerId="ADAL" clId="{794BEE93-19EE-41BE-92C6-FA12A9EC421A}" dt="2026-05-08T07:03:35.461" v="395" actId="478"/>
          <ac:picMkLst>
            <pc:docMk/>
            <pc:sldMk cId="468619527" sldId="273"/>
            <ac:picMk id="12" creationId="{6082D1A6-1887-615C-FC89-0E036907F0D7}"/>
          </ac:picMkLst>
        </pc:picChg>
        <pc:picChg chg="add mod">
          <ac:chgData name="Петър Павлов" userId="9e5d5c16-4b84-47e4-8942-45ad684fa1a5" providerId="ADAL" clId="{794BEE93-19EE-41BE-92C6-FA12A9EC421A}" dt="2026-05-08T04:21:17.721" v="262"/>
          <ac:picMkLst>
            <pc:docMk/>
            <pc:sldMk cId="468619527" sldId="273"/>
            <ac:picMk id="13" creationId="{46BEEB34-C20A-BA14-C55A-02698C01659C}"/>
          </ac:picMkLst>
        </pc:picChg>
        <pc:picChg chg="add mod">
          <ac:chgData name="Петър Павлов" userId="9e5d5c16-4b84-47e4-8942-45ad684fa1a5" providerId="ADAL" clId="{794BEE93-19EE-41BE-92C6-FA12A9EC421A}" dt="2026-05-08T04:21:17.721" v="262"/>
          <ac:picMkLst>
            <pc:docMk/>
            <pc:sldMk cId="468619527" sldId="273"/>
            <ac:picMk id="14" creationId="{ECA271D1-70B2-AA2A-B518-051188B470FE}"/>
          </ac:picMkLst>
        </pc:picChg>
        <pc:picChg chg="del">
          <ac:chgData name="Петър Павлов" userId="9e5d5c16-4b84-47e4-8942-45ad684fa1a5" providerId="ADAL" clId="{794BEE93-19EE-41BE-92C6-FA12A9EC421A}" dt="2026-05-08T04:24:37.708" v="344" actId="478"/>
          <ac:picMkLst>
            <pc:docMk/>
            <pc:sldMk cId="468619527" sldId="273"/>
            <ac:picMk id="15" creationId="{00000000-0000-0000-0000-000000000000}"/>
          </ac:picMkLst>
        </pc:picChg>
        <pc:picChg chg="del">
          <ac:chgData name="Петър Павлов" userId="9e5d5c16-4b84-47e4-8942-45ad684fa1a5" providerId="ADAL" clId="{794BEE93-19EE-41BE-92C6-FA12A9EC421A}" dt="2026-05-08T04:24:41.898" v="345" actId="478"/>
          <ac:picMkLst>
            <pc:docMk/>
            <pc:sldMk cId="468619527" sldId="273"/>
            <ac:picMk id="16" creationId="{90D0FB87-A0A3-9F78-CDD3-A87B42AD92EA}"/>
          </ac:picMkLst>
        </pc:picChg>
        <pc:picChg chg="del">
          <ac:chgData name="Петър Павлов" userId="9e5d5c16-4b84-47e4-8942-45ad684fa1a5" providerId="ADAL" clId="{794BEE93-19EE-41BE-92C6-FA12A9EC421A}" dt="2026-05-08T04:24:41.898" v="345" actId="478"/>
          <ac:picMkLst>
            <pc:docMk/>
            <pc:sldMk cId="468619527" sldId="273"/>
            <ac:picMk id="17" creationId="{F5F722E5-B07E-9A98-DDDE-AAEEC852A4BF}"/>
          </ac:picMkLst>
        </pc:picChg>
        <pc:picChg chg="del">
          <ac:chgData name="Петър Павлов" userId="9e5d5c16-4b84-47e4-8942-45ad684fa1a5" providerId="ADAL" clId="{794BEE93-19EE-41BE-92C6-FA12A9EC421A}" dt="2026-05-08T04:24:45.323" v="346" actId="478"/>
          <ac:picMkLst>
            <pc:docMk/>
            <pc:sldMk cId="468619527" sldId="273"/>
            <ac:picMk id="20" creationId="{038DA834-2421-3A1A-EDFE-6198261F27B2}"/>
          </ac:picMkLst>
        </pc:picChg>
        <pc:picChg chg="add del mod">
          <ac:chgData name="Петър Павлов" userId="9e5d5c16-4b84-47e4-8942-45ad684fa1a5" providerId="ADAL" clId="{794BEE93-19EE-41BE-92C6-FA12A9EC421A}" dt="2026-05-08T04:26:55.454" v="357" actId="478"/>
          <ac:picMkLst>
            <pc:docMk/>
            <pc:sldMk cId="468619527" sldId="273"/>
            <ac:picMk id="21" creationId="{42874C0E-3920-66CC-434E-56DA1B783ACD}"/>
          </ac:picMkLst>
        </pc:picChg>
        <pc:picChg chg="del">
          <ac:chgData name="Петър Павлов" userId="9e5d5c16-4b84-47e4-8942-45ad684fa1a5" providerId="ADAL" clId="{794BEE93-19EE-41BE-92C6-FA12A9EC421A}" dt="2026-05-08T04:24:45.323" v="346" actId="478"/>
          <ac:picMkLst>
            <pc:docMk/>
            <pc:sldMk cId="468619527" sldId="273"/>
            <ac:picMk id="22" creationId="{BC14CA29-A96F-3E96-92DD-9788742A47E0}"/>
          </ac:picMkLst>
        </pc:picChg>
        <pc:picChg chg="add del mod">
          <ac:chgData name="Петър Павлов" userId="9e5d5c16-4b84-47e4-8942-45ad684fa1a5" providerId="ADAL" clId="{794BEE93-19EE-41BE-92C6-FA12A9EC421A}" dt="2026-05-08T04:30:22.486" v="368" actId="478"/>
          <ac:picMkLst>
            <pc:docMk/>
            <pc:sldMk cId="468619527" sldId="273"/>
            <ac:picMk id="24" creationId="{297D568D-D855-60AE-E6F6-346B59472CC4}"/>
          </ac:picMkLst>
        </pc:picChg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718594860" sldId="277"/>
        </pc:sldMkLst>
      </pc:sldChg>
      <pc:sldChg chg="addSp delSp modSp add del mod ord">
        <pc:chgData name="Петър Павлов" userId="9e5d5c16-4b84-47e4-8942-45ad684fa1a5" providerId="ADAL" clId="{794BEE93-19EE-41BE-92C6-FA12A9EC421A}" dt="2026-05-08T07:05:44.619" v="415"/>
        <pc:sldMkLst>
          <pc:docMk/>
          <pc:sldMk cId="3822490668" sldId="278"/>
        </pc:sldMkLst>
        <pc:spChg chg="add mod">
          <ac:chgData name="Петър Павлов" userId="9e5d5c16-4b84-47e4-8942-45ad684fa1a5" providerId="ADAL" clId="{794BEE93-19EE-41BE-92C6-FA12A9EC421A}" dt="2026-05-08T05:07:28.958" v="393"/>
          <ac:spMkLst>
            <pc:docMk/>
            <pc:sldMk cId="3822490668" sldId="278"/>
            <ac:spMk id="2" creationId="{5E7EAEC2-772A-4162-2A2A-542D088761DA}"/>
          </ac:spMkLst>
        </pc:spChg>
        <pc:spChg chg="add mod">
          <ac:chgData name="Петър Павлов" userId="9e5d5c16-4b84-47e4-8942-45ad684fa1a5" providerId="ADAL" clId="{794BEE93-19EE-41BE-92C6-FA12A9EC421A}" dt="2026-05-08T07:05:44.619" v="415"/>
          <ac:spMkLst>
            <pc:docMk/>
            <pc:sldMk cId="3822490668" sldId="278"/>
            <ac:spMk id="4" creationId="{0036C52F-4A6D-821B-D93E-902BE54D1505}"/>
          </ac:spMkLst>
        </pc:spChg>
        <pc:spChg chg="add del mod">
          <ac:chgData name="Петър Павлов" userId="9e5d5c16-4b84-47e4-8942-45ad684fa1a5" providerId="ADAL" clId="{794BEE93-19EE-41BE-92C6-FA12A9EC421A}" dt="2026-05-08T07:05:43.590" v="414" actId="478"/>
          <ac:spMkLst>
            <pc:docMk/>
            <pc:sldMk cId="3822490668" sldId="278"/>
            <ac:spMk id="7" creationId="{9252AD86-3BEB-1CF2-90FA-0BACA69EB705}"/>
          </ac:spMkLst>
        </pc:spChg>
        <pc:spChg chg="mod">
          <ac:chgData name="Петър Павлов" userId="9e5d5c16-4b84-47e4-8942-45ad684fa1a5" providerId="ADAL" clId="{794BEE93-19EE-41BE-92C6-FA12A9EC421A}" dt="2026-05-08T07:04:09.644" v="404" actId="20577"/>
          <ac:spMkLst>
            <pc:docMk/>
            <pc:sldMk cId="3822490668" sldId="278"/>
            <ac:spMk id="8" creationId="{EBD08D58-6B41-3644-CA13-C8CE38B9FE64}"/>
          </ac:spMkLst>
        </pc:spChg>
        <pc:spChg chg="add del mod">
          <ac:chgData name="Петър Павлов" userId="9e5d5c16-4b84-47e4-8942-45ad684fa1a5" providerId="ADAL" clId="{794BEE93-19EE-41BE-92C6-FA12A9EC421A}" dt="2026-05-08T05:07:26.091" v="392" actId="478"/>
          <ac:spMkLst>
            <pc:docMk/>
            <pc:sldMk cId="3822490668" sldId="278"/>
            <ac:spMk id="13" creationId="{7227A149-DD82-8B73-461B-1666B8D409E3}"/>
          </ac:spMkLst>
        </pc:spChg>
        <pc:grpChg chg="del">
          <ac:chgData name="Петър Павлов" userId="9e5d5c16-4b84-47e4-8942-45ad684fa1a5" providerId="ADAL" clId="{794BEE93-19EE-41BE-92C6-FA12A9EC421A}" dt="2026-05-08T04:27:51.271" v="361" actId="478"/>
          <ac:grpSpMkLst>
            <pc:docMk/>
            <pc:sldMk cId="3822490668" sldId="278"/>
            <ac:grpSpMk id="4" creationId="{DB5791A0-1DC0-D438-3E8B-C44C76F017EC}"/>
          </ac:grpSpMkLst>
        </pc:grpChg>
        <pc:picChg chg="del">
          <ac:chgData name="Петър Павлов" userId="9e5d5c16-4b84-47e4-8942-45ad684fa1a5" providerId="ADAL" clId="{794BEE93-19EE-41BE-92C6-FA12A9EC421A}" dt="2026-05-08T04:27:51.271" v="361" actId="478"/>
          <ac:picMkLst>
            <pc:docMk/>
            <pc:sldMk cId="3822490668" sldId="278"/>
            <ac:picMk id="2" creationId="{E2ACBE84-7592-F9F5-6258-070B4D8D28C5}"/>
          </ac:picMkLst>
        </pc:picChg>
        <pc:picChg chg="add mod">
          <ac:chgData name="Петър Павлов" userId="9e5d5c16-4b84-47e4-8942-45ad684fa1a5" providerId="ADAL" clId="{794BEE93-19EE-41BE-92C6-FA12A9EC421A}" dt="2026-05-08T07:03:58.166" v="402"/>
          <ac:picMkLst>
            <pc:docMk/>
            <pc:sldMk cId="3822490668" sldId="278"/>
            <ac:picMk id="3" creationId="{4102A762-A953-F17B-08A5-15149A14AC51}"/>
          </ac:picMkLst>
        </pc:picChg>
        <pc:picChg chg="del">
          <ac:chgData name="Петър Павлов" userId="9e5d5c16-4b84-47e4-8942-45ad684fa1a5" providerId="ADAL" clId="{794BEE93-19EE-41BE-92C6-FA12A9EC421A}" dt="2026-05-08T04:27:51.271" v="361" actId="478"/>
          <ac:picMkLst>
            <pc:docMk/>
            <pc:sldMk cId="3822490668" sldId="278"/>
            <ac:picMk id="3" creationId="{F59B0638-A65B-AF25-81A8-80ABC99C42D9}"/>
          </ac:picMkLst>
        </pc:picChg>
        <pc:picChg chg="add del mod">
          <ac:chgData name="Петър Павлов" userId="9e5d5c16-4b84-47e4-8942-45ad684fa1a5" providerId="ADAL" clId="{794BEE93-19EE-41BE-92C6-FA12A9EC421A}" dt="2026-05-08T07:03:55.259" v="401" actId="478"/>
          <ac:picMkLst>
            <pc:docMk/>
            <pc:sldMk cId="3822490668" sldId="278"/>
            <ac:picMk id="9" creationId="{8AC51C1B-0BCE-3FC3-23CC-7325FC8FDEE5}"/>
          </ac:picMkLst>
        </pc:picChg>
        <pc:picChg chg="add mod">
          <ac:chgData name="Петър Павлов" userId="9e5d5c16-4b84-47e4-8942-45ad684fa1a5" providerId="ADAL" clId="{794BEE93-19EE-41BE-92C6-FA12A9EC421A}" dt="2026-05-08T04:27:52.371" v="362"/>
          <ac:picMkLst>
            <pc:docMk/>
            <pc:sldMk cId="3822490668" sldId="278"/>
            <ac:picMk id="10" creationId="{F2E6ABB0-DA36-0627-08A3-6C335CF862E6}"/>
          </ac:picMkLst>
        </pc:picChg>
        <pc:picChg chg="del">
          <ac:chgData name="Петър Павлов" userId="9e5d5c16-4b84-47e4-8942-45ad684fa1a5" providerId="ADAL" clId="{794BEE93-19EE-41BE-92C6-FA12A9EC421A}" dt="2026-05-08T04:27:51.271" v="361" actId="478"/>
          <ac:picMkLst>
            <pc:docMk/>
            <pc:sldMk cId="3822490668" sldId="278"/>
            <ac:picMk id="11" creationId="{4AE5439C-D534-28D1-1D76-DBD6A7530EBD}"/>
          </ac:picMkLst>
        </pc:picChg>
        <pc:picChg chg="add mod">
          <ac:chgData name="Петър Павлов" userId="9e5d5c16-4b84-47e4-8942-45ad684fa1a5" providerId="ADAL" clId="{794BEE93-19EE-41BE-92C6-FA12A9EC421A}" dt="2026-05-08T04:27:52.371" v="362"/>
          <ac:picMkLst>
            <pc:docMk/>
            <pc:sldMk cId="3822490668" sldId="278"/>
            <ac:picMk id="12" creationId="{C9FD432B-EBC0-75AD-D406-2036B48509AF}"/>
          </ac:picMkLst>
        </pc:picChg>
        <pc:picChg chg="add del mod">
          <ac:chgData name="Петър Павлов" userId="9e5d5c16-4b84-47e4-8942-45ad684fa1a5" providerId="ADAL" clId="{794BEE93-19EE-41BE-92C6-FA12A9EC421A}" dt="2026-05-08T04:30:30.575" v="371" actId="478"/>
          <ac:picMkLst>
            <pc:docMk/>
            <pc:sldMk cId="3822490668" sldId="278"/>
            <ac:picMk id="14" creationId="{622EB84E-20A6-D48D-8CAC-75A821AB457F}"/>
          </ac:picMkLst>
        </pc:picChg>
      </pc:sldChg>
      <pc:sldChg chg="add">
        <pc:chgData name="Петър Павлов" userId="9e5d5c16-4b84-47e4-8942-45ad684fa1a5" providerId="ADAL" clId="{794BEE93-19EE-41BE-92C6-FA12A9EC421A}" dt="2026-05-08T07:05:07.622" v="412" actId="2890"/>
        <pc:sldMkLst>
          <pc:docMk/>
          <pc:sldMk cId="411701486" sldId="279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711330159" sldId="279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633641260" sldId="280"/>
        </pc:sldMkLst>
      </pc:sldChg>
      <pc:sldChg chg="add">
        <pc:chgData name="Петър Павлов" userId="9e5d5c16-4b84-47e4-8942-45ad684fa1a5" providerId="ADAL" clId="{794BEE93-19EE-41BE-92C6-FA12A9EC421A}" dt="2026-05-08T07:05:10.918" v="413" actId="2890"/>
        <pc:sldMkLst>
          <pc:docMk/>
          <pc:sldMk cId="1647769405" sldId="280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2145970621" sldId="287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2911653337" sldId="288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2643851707" sldId="289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4142588967" sldId="300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119294512" sldId="301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167091846" sldId="302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691208681" sldId="305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271370377" sldId="307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045521508" sldId="308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285784991" sldId="309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13497164" sldId="311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912538938" sldId="312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902867725" sldId="313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2918067967" sldId="314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721342806" sldId="315"/>
        </pc:sldMkLst>
      </pc:sldChg>
      <pc:sldChg chg="addSp delSp modSp add del mod">
        <pc:chgData name="Петър Павлов" userId="9e5d5c16-4b84-47e4-8942-45ad684fa1a5" providerId="ADAL" clId="{794BEE93-19EE-41BE-92C6-FA12A9EC421A}" dt="2026-05-08T07:05:04.791" v="411" actId="47"/>
        <pc:sldMkLst>
          <pc:docMk/>
          <pc:sldMk cId="1384679895" sldId="316"/>
        </pc:sldMkLst>
        <pc:spChg chg="add mod">
          <ac:chgData name="Петър Павлов" userId="9e5d5c16-4b84-47e4-8942-45ad684fa1a5" providerId="ADAL" clId="{794BEE93-19EE-41BE-92C6-FA12A9EC421A}" dt="2026-05-08T05:07:22.188" v="391"/>
          <ac:spMkLst>
            <pc:docMk/>
            <pc:sldMk cId="1384679895" sldId="316"/>
            <ac:spMk id="2" creationId="{A0D573C6-C2B6-471D-D1FC-F0619A8D4F80}"/>
          </ac:spMkLst>
        </pc:spChg>
        <pc:spChg chg="del mod">
          <ac:chgData name="Петър Павлов" userId="9e5d5c16-4b84-47e4-8942-45ad684fa1a5" providerId="ADAL" clId="{794BEE93-19EE-41BE-92C6-FA12A9EC421A}" dt="2026-05-08T05:07:20.447" v="390" actId="478"/>
          <ac:spMkLst>
            <pc:docMk/>
            <pc:sldMk cId="1384679895" sldId="316"/>
            <ac:spMk id="19" creationId="{FF6D54D2-8CDC-6DB9-E123-2C377D155A51}"/>
          </ac:spMkLst>
        </pc:spChg>
        <pc:picChg chg="add mod">
          <ac:chgData name="Петър Павлов" userId="9e5d5c16-4b84-47e4-8942-45ad684fa1a5" providerId="ADAL" clId="{794BEE93-19EE-41BE-92C6-FA12A9EC421A}" dt="2026-05-08T07:03:50.993" v="400"/>
          <ac:picMkLst>
            <pc:docMk/>
            <pc:sldMk cId="1384679895" sldId="316"/>
            <ac:picMk id="3" creationId="{AE5202C6-B91D-7518-4AB6-4BE57C7DFD4B}"/>
          </ac:picMkLst>
        </pc:picChg>
        <pc:picChg chg="del">
          <ac:chgData name="Петър Павлов" userId="9e5d5c16-4b84-47e4-8942-45ad684fa1a5" providerId="ADAL" clId="{794BEE93-19EE-41BE-92C6-FA12A9EC421A}" dt="2026-05-08T07:03:48.532" v="399" actId="478"/>
          <ac:picMkLst>
            <pc:docMk/>
            <pc:sldMk cId="1384679895" sldId="316"/>
            <ac:picMk id="12" creationId="{91CE766D-6B83-F245-7EB7-7132A087DB5B}"/>
          </ac:picMkLst>
        </pc:picChg>
        <pc:picChg chg="del">
          <ac:chgData name="Петър Павлов" userId="9e5d5c16-4b84-47e4-8942-45ad684fa1a5" providerId="ADAL" clId="{794BEE93-19EE-41BE-92C6-FA12A9EC421A}" dt="2026-05-08T04:30:27.268" v="370" actId="478"/>
          <ac:picMkLst>
            <pc:docMk/>
            <pc:sldMk cId="1384679895" sldId="316"/>
            <ac:picMk id="24" creationId="{00D80371-8CD0-5085-DEFE-E66E23953BE6}"/>
          </ac:picMkLst>
        </pc:picChg>
      </pc:sldChg>
      <pc:sldChg chg="addSp delSp modSp new add del mod">
        <pc:chgData name="Петър Павлов" userId="9e5d5c16-4b84-47e4-8942-45ad684fa1a5" providerId="ADAL" clId="{794BEE93-19EE-41BE-92C6-FA12A9EC421A}" dt="2026-05-08T04:20:07.899" v="235" actId="47"/>
        <pc:sldMkLst>
          <pc:docMk/>
          <pc:sldMk cId="4108344405" sldId="316"/>
        </pc:sldMkLst>
        <pc:spChg chg="del">
          <ac:chgData name="Петър Павлов" userId="9e5d5c16-4b84-47e4-8942-45ad684fa1a5" providerId="ADAL" clId="{794BEE93-19EE-41BE-92C6-FA12A9EC421A}" dt="2026-05-08T04:18:12.063" v="216" actId="478"/>
          <ac:spMkLst>
            <pc:docMk/>
            <pc:sldMk cId="4108344405" sldId="316"/>
            <ac:spMk id="2" creationId="{67F4DB28-5193-4876-CD00-E6176D59561E}"/>
          </ac:spMkLst>
        </pc:spChg>
        <pc:spChg chg="del">
          <ac:chgData name="Петър Павлов" userId="9e5d5c16-4b84-47e4-8942-45ad684fa1a5" providerId="ADAL" clId="{794BEE93-19EE-41BE-92C6-FA12A9EC421A}" dt="2026-05-08T04:18:00.126" v="215" actId="478"/>
          <ac:spMkLst>
            <pc:docMk/>
            <pc:sldMk cId="4108344405" sldId="316"/>
            <ac:spMk id="3" creationId="{7BD8C93F-EEFB-C246-CD3C-2575E23CF8F7}"/>
          </ac:spMkLst>
        </pc:spChg>
        <pc:picChg chg="add mod modCrop">
          <ac:chgData name="Петър Павлов" userId="9e5d5c16-4b84-47e4-8942-45ad684fa1a5" providerId="ADAL" clId="{794BEE93-19EE-41BE-92C6-FA12A9EC421A}" dt="2026-05-08T04:18:58.541" v="225" actId="1076"/>
          <ac:picMkLst>
            <pc:docMk/>
            <pc:sldMk cId="4108344405" sldId="316"/>
            <ac:picMk id="5" creationId="{A5AA8C74-1DB1-B469-562D-ED3B72CF9120}"/>
          </ac:picMkLst>
        </pc:picChg>
      </pc:sldChg>
      <pc:sldChg chg="addSp delSp modSp add del mod">
        <pc:chgData name="Петър Павлов" userId="9e5d5c16-4b84-47e4-8942-45ad684fa1a5" providerId="ADAL" clId="{794BEE93-19EE-41BE-92C6-FA12A9EC421A}" dt="2026-05-08T07:05:03.793" v="410" actId="47"/>
        <pc:sldMkLst>
          <pc:docMk/>
          <pc:sldMk cId="142182161" sldId="317"/>
        </pc:sldMkLst>
        <pc:spChg chg="add mod">
          <ac:chgData name="Петър Павлов" userId="9e5d5c16-4b84-47e4-8942-45ad684fa1a5" providerId="ADAL" clId="{794BEE93-19EE-41BE-92C6-FA12A9EC421A}" dt="2026-05-08T05:07:16.629" v="389"/>
          <ac:spMkLst>
            <pc:docMk/>
            <pc:sldMk cId="142182161" sldId="317"/>
            <ac:spMk id="2" creationId="{B20517F9-1760-2C86-B181-CC52BACB9291}"/>
          </ac:spMkLst>
        </pc:spChg>
        <pc:spChg chg="del mod">
          <ac:chgData name="Петър Павлов" userId="9e5d5c16-4b84-47e4-8942-45ad684fa1a5" providerId="ADAL" clId="{794BEE93-19EE-41BE-92C6-FA12A9EC421A}" dt="2026-05-08T05:07:15.861" v="388" actId="478"/>
          <ac:spMkLst>
            <pc:docMk/>
            <pc:sldMk cId="142182161" sldId="317"/>
            <ac:spMk id="19" creationId="{D4752F02-A924-6A95-4868-3E553ED97268}"/>
          </ac:spMkLst>
        </pc:spChg>
        <pc:picChg chg="add mod">
          <ac:chgData name="Петър Павлов" userId="9e5d5c16-4b84-47e4-8942-45ad684fa1a5" providerId="ADAL" clId="{794BEE93-19EE-41BE-92C6-FA12A9EC421A}" dt="2026-05-08T07:03:41.144" v="397"/>
          <ac:picMkLst>
            <pc:docMk/>
            <pc:sldMk cId="142182161" sldId="317"/>
            <ac:picMk id="3" creationId="{E676222D-C9DE-4094-22F5-3C18FF138C02}"/>
          </ac:picMkLst>
        </pc:picChg>
        <pc:picChg chg="del">
          <ac:chgData name="Петър Павлов" userId="9e5d5c16-4b84-47e4-8942-45ad684fa1a5" providerId="ADAL" clId="{794BEE93-19EE-41BE-92C6-FA12A9EC421A}" dt="2026-05-08T07:03:43.999" v="398" actId="478"/>
          <ac:picMkLst>
            <pc:docMk/>
            <pc:sldMk cId="142182161" sldId="317"/>
            <ac:picMk id="12" creationId="{513F3FAD-EA13-6CB7-8244-7BF5DE6C7592}"/>
          </ac:picMkLst>
        </pc:picChg>
        <pc:picChg chg="del">
          <ac:chgData name="Петър Павлов" userId="9e5d5c16-4b84-47e4-8942-45ad684fa1a5" providerId="ADAL" clId="{794BEE93-19EE-41BE-92C6-FA12A9EC421A}" dt="2026-05-08T04:30:24.800" v="369" actId="478"/>
          <ac:picMkLst>
            <pc:docMk/>
            <pc:sldMk cId="142182161" sldId="317"/>
            <ac:picMk id="24" creationId="{2C710D68-D202-622E-A980-862F0074CBF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4FB8F-ED15-48AB-97BD-17129D4E699D}" type="datetimeFigureOut">
              <a:rPr lang="en-US" smtClean="0"/>
              <a:t>5/8/2026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B3739-9081-478F-812E-AE7CE14063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1049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9D437-CD83-4825-AD0D-5E7B341BC79B}" type="datetimeFigureOut">
              <a:rPr lang="en-US" smtClean="0"/>
              <a:t>5/8/2026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CF8BB-EBC7-4B8F-9632-A5A136FBB8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69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55780"/>
            <a:ext cx="6858000" cy="3200400"/>
          </a:xfrm>
        </p:spPr>
        <p:txBody>
          <a:bodyPr anchor="b">
            <a:normAutofit/>
          </a:bodyPr>
          <a:lstStyle>
            <a:lvl1pPr algn="l">
              <a:lnSpc>
                <a:spcPct val="75000"/>
              </a:lnSpc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56180"/>
            <a:ext cx="6858000" cy="109728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65DD-9819-4ABC-A784-477AFBA19C86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9729644A-97F2-4BC4-BBF7-FC141F507563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22960"/>
            <a:ext cx="8686800" cy="201168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834640"/>
            <a:ext cx="8686800" cy="109728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8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981200"/>
            <a:ext cx="4572000" cy="44805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1800" y="1981200"/>
            <a:ext cx="4572000" cy="44805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04EB7-77EC-481E-BDC6-73CA182AC952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679448"/>
            <a:ext cx="4572000" cy="830487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1200" y="2509935"/>
            <a:ext cx="4572000" cy="39670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1800" y="1679448"/>
            <a:ext cx="4572000" cy="830487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1800" y="2509935"/>
            <a:ext cx="4572000" cy="39670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6069-A392-4E44-934F-6743D63E2A4F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F9843-3551-47D6-BD3E-346FBDF458AF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989-19D5-42F7-8321-FE6B75231AF4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9420" y="408993"/>
            <a:ext cx="4800937" cy="1828800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91" y="381000"/>
            <a:ext cx="5489510" cy="5791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59420" y="2237793"/>
            <a:ext cx="4800937" cy="1828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9C03C-1F27-412D-AD0B-6423348F1B9B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6248" y="384048"/>
            <a:ext cx="4800600" cy="182880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  <a:ln>
            <a:noFill/>
          </a:ln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56249" y="2240280"/>
            <a:ext cx="4799140" cy="1828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120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E545-DA4D-4588-A168-A47EEF327FC2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42120" y="380999"/>
            <a:ext cx="2011680" cy="6096001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199" y="380999"/>
            <a:ext cx="7074859" cy="6096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042-7092-4D96-B3CE-E8E6CFEE88C8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9372600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987419"/>
            <a:ext cx="9372600" cy="4483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631790" y="5586761"/>
            <a:ext cx="280731" cy="883759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619CFDC2-5630-4611-9BF0-0EF7C8C4398D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631790" y="365125"/>
            <a:ext cx="280730" cy="5139936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3321" y="6268940"/>
            <a:ext cx="722377" cy="2015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kern="1200" cap="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74320" algn="l" defTabSz="914400" rtl="0" eaLnBrk="1" latinLnBrk="0" hangingPunct="1">
        <a:lnSpc>
          <a:spcPct val="90000"/>
        </a:lnSpc>
        <a:spcBef>
          <a:spcPts val="1200"/>
        </a:spcBef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577" y="1340389"/>
            <a:ext cx="7811831" cy="1541355"/>
          </a:xfrm>
        </p:spPr>
        <p:txBody>
          <a:bodyPr>
            <a:noAutofit/>
          </a:bodyPr>
          <a:lstStyle/>
          <a:p>
            <a:r>
              <a:rPr lang="en-US" sz="24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</a:rPr>
              <a:t>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56179"/>
            <a:ext cx="6858000" cy="1391675"/>
          </a:xfrm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  <a:ea typeface="+mj-ea"/>
                <a:cs typeface="+mj-cs"/>
              </a:rPr>
              <a:t>First Autor</a:t>
            </a:r>
          </a:p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  <a:ea typeface="+mj-ea"/>
                <a:cs typeface="+mj-cs"/>
              </a:rPr>
              <a:t>Affiliation and Short Address</a:t>
            </a:r>
          </a:p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  <a:ea typeface="+mj-ea"/>
                <a:cs typeface="+mj-cs"/>
              </a:rPr>
              <a:t>Second </a:t>
            </a: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</a:rPr>
              <a:t>Autor</a:t>
            </a:r>
          </a:p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</a:rPr>
              <a:t>Affiliation and Short Address</a:t>
            </a:r>
          </a:p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</a:rPr>
              <a:t>………………………….</a:t>
            </a:r>
          </a:p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  <a:ea typeface="+mj-ea"/>
                <a:cs typeface="+mj-cs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8524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Earthquake Engineering Forum (EEF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), Sofia, May </a:t>
            </a:r>
            <a:r>
              <a:rPr lang="bg-BG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7-22, 2026</a:t>
            </a:r>
            <a:endParaRPr lang="en-GB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C2554C-0706-0965-4D65-8F130AE874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75A1FA9-2045-35B5-5A5F-EF25F0FA893C}"/>
              </a:ext>
            </a:extLst>
          </p:cNvPr>
          <p:cNvSpPr/>
          <p:nvPr/>
        </p:nvSpPr>
        <p:spPr>
          <a:xfrm>
            <a:off x="884795" y="5714403"/>
            <a:ext cx="101423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Panel </a:t>
            </a:r>
            <a:r>
              <a:rPr lang="bg-BG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1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– </a:t>
            </a:r>
            <a:r>
              <a:rPr lang="en-GB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Research and Educational Workshop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 on topic "</a:t>
            </a:r>
            <a:r>
              <a:rPr lang="en-GB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Computer control of experimental hardware for dynamic studies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"</a:t>
            </a:r>
            <a:endParaRPr lang="en-GB" sz="2000" dirty="0">
              <a:solidFill>
                <a:srgbClr val="336666"/>
              </a:solidFill>
              <a:latin typeface="Georgia Pro Cond Black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E880A2A-F89E-1C58-0E2C-9B9E4DE6A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5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04206C1-6714-D9DB-0EAA-2370A43C683C}"/>
              </a:ext>
            </a:extLst>
          </p:cNvPr>
          <p:cNvSpPr txBox="1"/>
          <p:nvPr/>
        </p:nvSpPr>
        <p:spPr>
          <a:xfrm>
            <a:off x="4701091" y="6581001"/>
            <a:ext cx="74909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b="1" dirty="0">
                <a:latin typeface="Georgia Pro Black" panose="02040A02050405020203" pitchFamily="18" charset="0"/>
              </a:rPr>
              <a:t>Title of presentation</a:t>
            </a:r>
            <a:endParaRPr lang="en-US" sz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6BEEB34-C20A-BA14-C55A-02698C0165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A271D1-70B2-AA2A-B518-051188B47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04724F6-BDDF-D7D2-8FC6-AEFB3E6FD041}"/>
              </a:ext>
            </a:extLst>
          </p:cNvPr>
          <p:cNvSpPr/>
          <p:nvPr/>
        </p:nvSpPr>
        <p:spPr>
          <a:xfrm>
            <a:off x="0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– Panel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GB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Research and Educational Workshop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E8978B-A274-F253-8870-F7D1408B50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1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082C0-17E5-3851-807A-9B3ABEEF1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86FA6488-29D3-9989-B178-0A517BCE56AC}"/>
              </a:ext>
            </a:extLst>
          </p:cNvPr>
          <p:cNvSpPr txBox="1"/>
          <p:nvPr/>
        </p:nvSpPr>
        <p:spPr>
          <a:xfrm>
            <a:off x="4701091" y="6581001"/>
            <a:ext cx="74909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b="1" dirty="0">
                <a:latin typeface="Georgia Pro Black" panose="02040A02050405020203" pitchFamily="18" charset="0"/>
              </a:rPr>
              <a:t>Title of presentation</a:t>
            </a:r>
            <a:endParaRPr lang="en-US" sz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694F249-29FC-30BB-DF67-4FBADF0881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FFBB77-2DD3-1AED-9BC5-47DD8DA538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9235DBE-F6FF-5646-03F5-1BEA2D5803CE}"/>
              </a:ext>
            </a:extLst>
          </p:cNvPr>
          <p:cNvSpPr/>
          <p:nvPr/>
        </p:nvSpPr>
        <p:spPr>
          <a:xfrm>
            <a:off x="0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– Panel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GB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Research and Educational Workshop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16E385-A158-A816-9C00-E437EFFFD1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1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E3E9B-6155-B087-A699-4F4FD8EA7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904BD2B-06D2-FC0D-4470-8D3E9734B341}"/>
              </a:ext>
            </a:extLst>
          </p:cNvPr>
          <p:cNvSpPr txBox="1"/>
          <p:nvPr/>
        </p:nvSpPr>
        <p:spPr>
          <a:xfrm>
            <a:off x="4701091" y="6581001"/>
            <a:ext cx="74909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b="1" dirty="0">
                <a:latin typeface="Georgia Pro Black" panose="02040A02050405020203" pitchFamily="18" charset="0"/>
              </a:rPr>
              <a:t>Title of presentation</a:t>
            </a:r>
            <a:endParaRPr lang="en-US" sz="1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7AF06A2-4946-1BAF-7724-70905399B7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93060A-AD81-1AA1-7DF8-F54E685318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4BEB6CB-F0BB-B0B8-367A-929C89B0C905}"/>
              </a:ext>
            </a:extLst>
          </p:cNvPr>
          <p:cNvSpPr/>
          <p:nvPr/>
        </p:nvSpPr>
        <p:spPr>
          <a:xfrm>
            <a:off x="0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– Panel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GB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Research and Educational Workshop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1F6954-AEE8-686F-5E1E-8A07A606C2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69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BD08D58-6B41-3644-CA13-C8CE38B9FE64}"/>
              </a:ext>
            </a:extLst>
          </p:cNvPr>
          <p:cNvSpPr txBox="1"/>
          <p:nvPr/>
        </p:nvSpPr>
        <p:spPr>
          <a:xfrm>
            <a:off x="3048719" y="3321972"/>
            <a:ext cx="6094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Thank you for your attention 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E6ABB0-DA36-0627-08A3-6C335CF862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FD432B-EBC0-75AD-D406-2036B48509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7EAEC2-772A-4162-2A2A-542D088761DA}"/>
              </a:ext>
            </a:extLst>
          </p:cNvPr>
          <p:cNvSpPr/>
          <p:nvPr/>
        </p:nvSpPr>
        <p:spPr>
          <a:xfrm>
            <a:off x="0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– Panel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GB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Research and Educational Workshop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02A762-A953-F17B-08A5-15149A14AC5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36C52F-4A6D-821B-D93E-902BE54D1505}"/>
              </a:ext>
            </a:extLst>
          </p:cNvPr>
          <p:cNvSpPr txBox="1"/>
          <p:nvPr/>
        </p:nvSpPr>
        <p:spPr>
          <a:xfrm>
            <a:off x="4701091" y="6581001"/>
            <a:ext cx="74909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b="1" dirty="0">
                <a:latin typeface="Georgia Pro Black" panose="02040A02050405020203" pitchFamily="18" charset="0"/>
              </a:rPr>
              <a:t>Title of presentation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2249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ireframe Building 16x9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siness wireframe building presentation (widescreen).potx" id="{58CE74E2-616B-447D-963B-87527DA5909A}" vid="{49D84436-E293-416F-BC4D-7976A1E115A4}"/>
    </a:ext>
  </a:extLst>
</a:theme>
</file>

<file path=ppt/theme/theme2.xml><?xml version="1.0" encoding="utf-8"?>
<a:theme xmlns:a="http://schemas.openxmlformats.org/drawingml/2006/main" name="Office Theme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wireframe building presentation (widescreen)</Template>
  <TotalTime>396</TotalTime>
  <Words>103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Georgia Pro Black</vt:lpstr>
      <vt:lpstr>Georgia Pro Cond Black</vt:lpstr>
      <vt:lpstr>Wireframe Building 16x9</vt:lpstr>
      <vt:lpstr>Title of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MIHAELA;Peter</dc:creator>
  <cp:lastModifiedBy>Петър Павлов</cp:lastModifiedBy>
  <cp:revision>22</cp:revision>
  <dcterms:created xsi:type="dcterms:W3CDTF">2024-05-11T12:33:28Z</dcterms:created>
  <dcterms:modified xsi:type="dcterms:W3CDTF">2026-05-08T07:05:52Z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