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8" r:id="rId2"/>
    <p:sldId id="273" r:id="rId3"/>
    <p:sldId id="280" r:id="rId4"/>
    <p:sldId id="279" r:id="rId5"/>
    <p:sldId id="27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091619-A48E-4624-8A8E-9629491A745F}" v="18" dt="2026-05-08T07:06:47.636"/>
    <p1510:client id="{245AC3CA-3AAB-4D4D-8D14-247415766233}" v="23" dt="2026-05-08T04:27:52.3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29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85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Петър Павлов" userId="9e5d5c16-4b84-47e4-8942-45ad684fa1a5" providerId="ADAL" clId="{794BEE93-19EE-41BE-92C6-FA12A9EC421A}"/>
    <pc:docChg chg="undo custSel addSld delSld modSld sldOrd">
      <pc:chgData name="Петър Павлов" userId="9e5d5c16-4b84-47e4-8942-45ad684fa1a5" providerId="ADAL" clId="{794BEE93-19EE-41BE-92C6-FA12A9EC421A}" dt="2026-05-08T07:17:42.503" v="404" actId="20577"/>
      <pc:docMkLst>
        <pc:docMk/>
      </pc:docMkLst>
      <pc:sldChg chg="addSp delSp modSp add del mod">
        <pc:chgData name="Петър Павлов" userId="9e5d5c16-4b84-47e4-8942-45ad684fa1a5" providerId="ADAL" clId="{794BEE93-19EE-41BE-92C6-FA12A9EC421A}" dt="2026-05-08T05:03:14.665" v="383" actId="553"/>
        <pc:sldMkLst>
          <pc:docMk/>
          <pc:sldMk cId="2413251912" sldId="268"/>
        </pc:sldMkLst>
        <pc:spChg chg="mod">
          <ac:chgData name="Петър Павлов" userId="9e5d5c16-4b84-47e4-8942-45ad684fa1a5" providerId="ADAL" clId="{794BEE93-19EE-41BE-92C6-FA12A9EC421A}" dt="2026-05-08T03:57:21.125" v="93" actId="20577"/>
          <ac:spMkLst>
            <pc:docMk/>
            <pc:sldMk cId="2413251912" sldId="268"/>
            <ac:spMk id="2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4:00:27.222" v="165" actId="20577"/>
          <ac:spMkLst>
            <pc:docMk/>
            <pc:sldMk cId="2413251912" sldId="268"/>
            <ac:spMk id="3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3:49:49.127" v="64" actId="20577"/>
          <ac:spMkLst>
            <pc:docMk/>
            <pc:sldMk cId="2413251912" sldId="268"/>
            <ac:spMk id="11" creationId="{00000000-0000-0000-0000-000000000000}"/>
          </ac:spMkLst>
        </pc:spChg>
        <pc:spChg chg="mod">
          <ac:chgData name="Петър Павлов" userId="9e5d5c16-4b84-47e4-8942-45ad684fa1a5" providerId="ADAL" clId="{794BEE93-19EE-41BE-92C6-FA12A9EC421A}" dt="2026-05-08T04:31:28.706" v="376" actId="6549"/>
          <ac:spMkLst>
            <pc:docMk/>
            <pc:sldMk cId="2413251912" sldId="268"/>
            <ac:spMk id="15" creationId="{375A1FA9-2045-35B5-5A5F-EF25F0FA893C}"/>
          </ac:spMkLst>
        </pc:spChg>
        <pc:grpChg chg="add del mod">
          <ac:chgData name="Петър Павлов" userId="9e5d5c16-4b84-47e4-8942-45ad684fa1a5" providerId="ADAL" clId="{794BEE93-19EE-41BE-92C6-FA12A9EC421A}" dt="2026-05-08T04:19:01.925" v="226" actId="478"/>
          <ac:grpSpMkLst>
            <pc:docMk/>
            <pc:sldMk cId="2413251912" sldId="268"/>
            <ac:grpSpMk id="8" creationId="{35981014-501F-AB58-C713-F1399F725BB3}"/>
          </ac:grpSpMkLst>
        </pc:grpChg>
        <pc:grpChg chg="del mod">
          <ac:chgData name="Петър Павлов" userId="9e5d5c16-4b84-47e4-8942-45ad684fa1a5" providerId="ADAL" clId="{794BEE93-19EE-41BE-92C6-FA12A9EC421A}" dt="2026-05-08T04:16:30.432" v="201" actId="478"/>
          <ac:grpSpMkLst>
            <pc:docMk/>
            <pc:sldMk cId="2413251912" sldId="268"/>
            <ac:grpSpMk id="14" creationId="{8D8FD5C6-1995-87BB-5429-647662D6EE60}"/>
          </ac:grpSpMkLst>
        </pc:grpChg>
        <pc:picChg chg="add del">
          <ac:chgData name="Петър Павлов" userId="9e5d5c16-4b84-47e4-8942-45ad684fa1a5" providerId="ADAL" clId="{794BEE93-19EE-41BE-92C6-FA12A9EC421A}" dt="2026-05-08T04:12:43.584" v="176" actId="478"/>
          <ac:picMkLst>
            <pc:docMk/>
            <pc:sldMk cId="2413251912" sldId="268"/>
            <ac:picMk id="6" creationId="{F2B476B1-F07B-9874-49C7-42798BBECC63}"/>
          </ac:picMkLst>
        </pc:picChg>
        <pc:picChg chg="mod">
          <ac:chgData name="Петър Павлов" userId="9e5d5c16-4b84-47e4-8942-45ad684fa1a5" providerId="ADAL" clId="{794BEE93-19EE-41BE-92C6-FA12A9EC421A}" dt="2026-05-08T05:03:14.665" v="383" actId="553"/>
          <ac:picMkLst>
            <pc:docMk/>
            <pc:sldMk cId="2413251912" sldId="268"/>
            <ac:picMk id="7" creationId="{00000000-0000-0000-0000-000000000000}"/>
          </ac:picMkLst>
        </pc:picChg>
        <pc:picChg chg="del">
          <ac:chgData name="Петър Павлов" userId="9e5d5c16-4b84-47e4-8942-45ad684fa1a5" providerId="ADAL" clId="{794BEE93-19EE-41BE-92C6-FA12A9EC421A}" dt="2026-05-08T04:09:05.447" v="174" actId="478"/>
          <ac:picMkLst>
            <pc:docMk/>
            <pc:sldMk cId="2413251912" sldId="268"/>
            <ac:picMk id="9" creationId="{00000000-0000-0000-0000-000000000000}"/>
          </ac:picMkLst>
        </pc:picChg>
        <pc:picChg chg="mod">
          <ac:chgData name="Петър Павлов" userId="9e5d5c16-4b84-47e4-8942-45ad684fa1a5" providerId="ADAL" clId="{794BEE93-19EE-41BE-92C6-FA12A9EC421A}" dt="2026-05-08T04:16:31.389" v="202"/>
          <ac:picMkLst>
            <pc:docMk/>
            <pc:sldMk cId="2413251912" sldId="268"/>
            <ac:picMk id="12" creationId="{D65FD9ED-C543-B839-73A0-4967448C611D}"/>
          </ac:picMkLst>
        </pc:picChg>
        <pc:picChg chg="mod">
          <ac:chgData name="Петър Павлов" userId="9e5d5c16-4b84-47e4-8942-45ad684fa1a5" providerId="ADAL" clId="{794BEE93-19EE-41BE-92C6-FA12A9EC421A}" dt="2026-05-08T04:19:47.160" v="233" actId="554"/>
          <ac:picMkLst>
            <pc:docMk/>
            <pc:sldMk cId="2413251912" sldId="268"/>
            <ac:picMk id="13" creationId="{33C2554C-0706-0965-4D65-8F130AE874E1}"/>
          </ac:picMkLst>
        </pc:picChg>
        <pc:picChg chg="mod">
          <ac:chgData name="Петър Павлов" userId="9e5d5c16-4b84-47e4-8942-45ad684fa1a5" providerId="ADAL" clId="{794BEE93-19EE-41BE-92C6-FA12A9EC421A}" dt="2026-05-08T04:16:31.389" v="202"/>
          <ac:picMkLst>
            <pc:docMk/>
            <pc:sldMk cId="2413251912" sldId="268"/>
            <ac:picMk id="16" creationId="{4D58FEC2-A665-BC7F-B489-B206D4147C51}"/>
          </ac:picMkLst>
        </pc:picChg>
        <pc:picChg chg="add mod">
          <ac:chgData name="Петър Павлов" userId="9e5d5c16-4b84-47e4-8942-45ad684fa1a5" providerId="ADAL" clId="{794BEE93-19EE-41BE-92C6-FA12A9EC421A}" dt="2026-05-08T04:19:47.160" v="233" actId="554"/>
          <ac:picMkLst>
            <pc:docMk/>
            <pc:sldMk cId="2413251912" sldId="268"/>
            <ac:picMk id="17" creationId="{CE880A2A-F89E-1C58-0E2C-9B9E4DE6A309}"/>
          </ac:picMkLst>
        </pc:picChg>
        <pc:picChg chg="add del mod">
          <ac:chgData name="Петър Павлов" userId="9e5d5c16-4b84-47e4-8942-45ad684fa1a5" providerId="ADAL" clId="{794BEE93-19EE-41BE-92C6-FA12A9EC421A}" dt="2026-05-08T04:30:17.896" v="367" actId="478"/>
          <ac:picMkLst>
            <pc:docMk/>
            <pc:sldMk cId="2413251912" sldId="268"/>
            <ac:picMk id="18" creationId="{780F2C81-29FC-94A7-058D-D8E84D8448D7}"/>
          </ac:picMkLst>
        </pc:picChg>
      </pc:sldChg>
      <pc:sldChg chg="addSp delSp modSp add del mod">
        <pc:chgData name="Петър Павлов" userId="9e5d5c16-4b84-47e4-8942-45ad684fa1a5" providerId="ADAL" clId="{794BEE93-19EE-41BE-92C6-FA12A9EC421A}" dt="2026-05-08T04:20:02.610" v="234" actId="47"/>
        <pc:sldMkLst>
          <pc:docMk/>
          <pc:sldMk cId="2523332612" sldId="269"/>
        </pc:sldMkLst>
        <pc:grpChg chg="del mod">
          <ac:chgData name="Петър Павлов" userId="9e5d5c16-4b84-47e4-8942-45ad684fa1a5" providerId="ADAL" clId="{794BEE93-19EE-41BE-92C6-FA12A9EC421A}" dt="2026-05-08T04:17:24.114" v="206" actId="478"/>
          <ac:grpSpMkLst>
            <pc:docMk/>
            <pc:sldMk cId="2523332612" sldId="269"/>
            <ac:grpSpMk id="2" creationId="{DBD342B9-7D7D-C07D-5452-F7382A5D734E}"/>
          </ac:grpSpMkLst>
        </pc:grpChg>
        <pc:picChg chg="add mod modCrop">
          <ac:chgData name="Петър Павлов" userId="9e5d5c16-4b84-47e4-8942-45ad684fa1a5" providerId="ADAL" clId="{794BEE93-19EE-41BE-92C6-FA12A9EC421A}" dt="2026-05-08T04:17:42.644" v="211" actId="18131"/>
          <ac:picMkLst>
            <pc:docMk/>
            <pc:sldMk cId="2523332612" sldId="269"/>
            <ac:picMk id="16" creationId="{757B7C21-E9BD-2B93-F372-B5A5D192BE75}"/>
          </ac:picMkLst>
        </pc:picChg>
      </pc:sldChg>
      <pc:sldChg chg="addSp delSp modSp add del mod">
        <pc:chgData name="Петър Павлов" userId="9e5d5c16-4b84-47e4-8942-45ad684fa1a5" providerId="ADAL" clId="{794BEE93-19EE-41BE-92C6-FA12A9EC421A}" dt="2026-05-08T07:06:47.636" v="398"/>
        <pc:sldMkLst>
          <pc:docMk/>
          <pc:sldMk cId="468619527" sldId="273"/>
        </pc:sldMkLst>
        <pc:spChg chg="add mod">
          <ac:chgData name="Петър Павлов" userId="9e5d5c16-4b84-47e4-8942-45ad684fa1a5" providerId="ADAL" clId="{794BEE93-19EE-41BE-92C6-FA12A9EC421A}" dt="2026-05-08T07:06:47.636" v="398"/>
          <ac:spMkLst>
            <pc:docMk/>
            <pc:sldMk cId="468619527" sldId="273"/>
            <ac:spMk id="2" creationId="{5DA747D4-09F6-0BC9-BCF7-89DC3106E0A9}"/>
          </ac:spMkLst>
        </pc:spChg>
        <pc:spChg chg="del mod">
          <ac:chgData name="Петър Павлов" userId="9e5d5c16-4b84-47e4-8942-45ad684fa1a5" providerId="ADAL" clId="{794BEE93-19EE-41BE-92C6-FA12A9EC421A}" dt="2026-05-08T07:06:46.160" v="397" actId="478"/>
          <ac:spMkLst>
            <pc:docMk/>
            <pc:sldMk cId="468619527" sldId="273"/>
            <ac:spMk id="18" creationId="{304206C1-6714-D9DB-0EAA-2370A43C683C}"/>
          </ac:spMkLst>
        </pc:spChg>
        <pc:spChg chg="add mod">
          <ac:chgData name="Петър Павлов" userId="9e5d5c16-4b84-47e4-8942-45ad684fa1a5" providerId="ADAL" clId="{794BEE93-19EE-41BE-92C6-FA12A9EC421A}" dt="2026-05-08T05:03:55.559" v="390" actId="20577"/>
          <ac:spMkLst>
            <pc:docMk/>
            <pc:sldMk cId="468619527" sldId="273"/>
            <ac:spMk id="19" creationId="{504724F6-BDDF-D7D2-8FC6-AEFB3E6FD041}"/>
          </ac:spMkLst>
        </pc:spChg>
        <pc:spChg chg="del">
          <ac:chgData name="Петър Павлов" userId="9e5d5c16-4b84-47e4-8942-45ad684fa1a5" providerId="ADAL" clId="{794BEE93-19EE-41BE-92C6-FA12A9EC421A}" dt="2026-05-08T04:24:37.708" v="344" actId="478"/>
          <ac:spMkLst>
            <pc:docMk/>
            <pc:sldMk cId="468619527" sldId="273"/>
            <ac:spMk id="23" creationId="{6CD2CC2D-25C5-F1ED-83EE-4D4480E497B8}"/>
          </ac:spMkLst>
        </pc:spChg>
        <pc:grpChg chg="del">
          <ac:chgData name="Петър Павлов" userId="9e5d5c16-4b84-47e4-8942-45ad684fa1a5" providerId="ADAL" clId="{794BEE93-19EE-41BE-92C6-FA12A9EC421A}" dt="2026-05-08T04:16:05.875" v="198" actId="478"/>
          <ac:grpSpMkLst>
            <pc:docMk/>
            <pc:sldMk cId="468619527" sldId="273"/>
            <ac:grpSpMk id="8" creationId="{21DB782B-11A9-FAD1-DE94-2FA9EEBA6AAD}"/>
          </ac:grpSpMkLst>
        </pc:grpChg>
        <pc:picChg chg="del">
          <ac:chgData name="Петър Павлов" userId="9e5d5c16-4b84-47e4-8942-45ad684fa1a5" providerId="ADAL" clId="{794BEE93-19EE-41BE-92C6-FA12A9EC421A}" dt="2026-05-08T04:21:16.584" v="261" actId="478"/>
          <ac:picMkLst>
            <pc:docMk/>
            <pc:sldMk cId="468619527" sldId="273"/>
            <ac:picMk id="2" creationId="{9E98066A-BE66-2FBC-DB35-CF0C10CF8220}"/>
          </ac:picMkLst>
        </pc:picChg>
        <pc:picChg chg="add del mod">
          <ac:chgData name="Петър Павлов" userId="9e5d5c16-4b84-47e4-8942-45ad684fa1a5" providerId="ADAL" clId="{794BEE93-19EE-41BE-92C6-FA12A9EC421A}" dt="2026-05-08T04:15:23.076" v="190" actId="478"/>
          <ac:picMkLst>
            <pc:docMk/>
            <pc:sldMk cId="468619527" sldId="273"/>
            <ac:picMk id="4" creationId="{76EFECD9-00D9-D460-DE6E-E3D91AE9C06D}"/>
          </ac:picMkLst>
        </pc:picChg>
        <pc:picChg chg="del mod">
          <ac:chgData name="Петър Павлов" userId="9e5d5c16-4b84-47e4-8942-45ad684fa1a5" providerId="ADAL" clId="{794BEE93-19EE-41BE-92C6-FA12A9EC421A}" dt="2026-05-08T04:21:22.645" v="263" actId="478"/>
          <ac:picMkLst>
            <pc:docMk/>
            <pc:sldMk cId="468619527" sldId="273"/>
            <ac:picMk id="6" creationId="{0F0333A4-1DE6-47FC-52AE-B9E37DA9290B}"/>
          </ac:picMkLst>
        </pc:picChg>
        <pc:picChg chg="del">
          <ac:chgData name="Петър Павлов" userId="9e5d5c16-4b84-47e4-8942-45ad684fa1a5" providerId="ADAL" clId="{794BEE93-19EE-41BE-92C6-FA12A9EC421A}" dt="2026-05-08T04:20:15.155" v="236" actId="478"/>
          <ac:picMkLst>
            <pc:docMk/>
            <pc:sldMk cId="468619527" sldId="273"/>
            <ac:picMk id="7" creationId="{2DB9AAFB-B3E2-B9F5-8A18-969C2906B18F}"/>
          </ac:picMkLst>
        </pc:picChg>
        <pc:picChg chg="add del mod modCrop">
          <ac:chgData name="Петър Павлов" userId="9e5d5c16-4b84-47e4-8942-45ad684fa1a5" providerId="ADAL" clId="{794BEE93-19EE-41BE-92C6-FA12A9EC421A}" dt="2026-05-08T04:21:16.584" v="261" actId="478"/>
          <ac:picMkLst>
            <pc:docMk/>
            <pc:sldMk cId="468619527" sldId="273"/>
            <ac:picMk id="11" creationId="{63AE0CBF-4A6A-7D10-6E2D-DE9D7DB3E1DD}"/>
          </ac:picMkLst>
        </pc:picChg>
        <pc:picChg chg="add mod">
          <ac:chgData name="Петър Павлов" userId="9e5d5c16-4b84-47e4-8942-45ad684fa1a5" providerId="ADAL" clId="{794BEE93-19EE-41BE-92C6-FA12A9EC421A}" dt="2026-05-08T05:03:21.696" v="384" actId="553"/>
          <ac:picMkLst>
            <pc:docMk/>
            <pc:sldMk cId="468619527" sldId="273"/>
            <ac:picMk id="12" creationId="{6082D1A6-1887-615C-FC89-0E036907F0D7}"/>
          </ac:picMkLst>
        </pc:picChg>
        <pc:picChg chg="add mod">
          <ac:chgData name="Петър Павлов" userId="9e5d5c16-4b84-47e4-8942-45ad684fa1a5" providerId="ADAL" clId="{794BEE93-19EE-41BE-92C6-FA12A9EC421A}" dt="2026-05-08T04:21:17.721" v="262"/>
          <ac:picMkLst>
            <pc:docMk/>
            <pc:sldMk cId="468619527" sldId="273"/>
            <ac:picMk id="13" creationId="{46BEEB34-C20A-BA14-C55A-02698C01659C}"/>
          </ac:picMkLst>
        </pc:picChg>
        <pc:picChg chg="add mod">
          <ac:chgData name="Петър Павлов" userId="9e5d5c16-4b84-47e4-8942-45ad684fa1a5" providerId="ADAL" clId="{794BEE93-19EE-41BE-92C6-FA12A9EC421A}" dt="2026-05-08T04:21:17.721" v="262"/>
          <ac:picMkLst>
            <pc:docMk/>
            <pc:sldMk cId="468619527" sldId="273"/>
            <ac:picMk id="14" creationId="{ECA271D1-70B2-AA2A-B518-051188B470FE}"/>
          </ac:picMkLst>
        </pc:picChg>
        <pc:picChg chg="del">
          <ac:chgData name="Петър Павлов" userId="9e5d5c16-4b84-47e4-8942-45ad684fa1a5" providerId="ADAL" clId="{794BEE93-19EE-41BE-92C6-FA12A9EC421A}" dt="2026-05-08T04:24:37.708" v="344" actId="478"/>
          <ac:picMkLst>
            <pc:docMk/>
            <pc:sldMk cId="468619527" sldId="273"/>
            <ac:picMk id="15" creationId="{00000000-0000-0000-0000-000000000000}"/>
          </ac:picMkLst>
        </pc:picChg>
        <pc:picChg chg="del">
          <ac:chgData name="Петър Павлов" userId="9e5d5c16-4b84-47e4-8942-45ad684fa1a5" providerId="ADAL" clId="{794BEE93-19EE-41BE-92C6-FA12A9EC421A}" dt="2026-05-08T04:24:41.898" v="345" actId="478"/>
          <ac:picMkLst>
            <pc:docMk/>
            <pc:sldMk cId="468619527" sldId="273"/>
            <ac:picMk id="16" creationId="{90D0FB87-A0A3-9F78-CDD3-A87B42AD92EA}"/>
          </ac:picMkLst>
        </pc:picChg>
        <pc:picChg chg="del">
          <ac:chgData name="Петър Павлов" userId="9e5d5c16-4b84-47e4-8942-45ad684fa1a5" providerId="ADAL" clId="{794BEE93-19EE-41BE-92C6-FA12A9EC421A}" dt="2026-05-08T04:24:41.898" v="345" actId="478"/>
          <ac:picMkLst>
            <pc:docMk/>
            <pc:sldMk cId="468619527" sldId="273"/>
            <ac:picMk id="17" creationId="{F5F722E5-B07E-9A98-DDDE-AAEEC852A4BF}"/>
          </ac:picMkLst>
        </pc:picChg>
        <pc:picChg chg="del">
          <ac:chgData name="Петър Павлов" userId="9e5d5c16-4b84-47e4-8942-45ad684fa1a5" providerId="ADAL" clId="{794BEE93-19EE-41BE-92C6-FA12A9EC421A}" dt="2026-05-08T04:24:45.323" v="346" actId="478"/>
          <ac:picMkLst>
            <pc:docMk/>
            <pc:sldMk cId="468619527" sldId="273"/>
            <ac:picMk id="20" creationId="{038DA834-2421-3A1A-EDFE-6198261F27B2}"/>
          </ac:picMkLst>
        </pc:picChg>
        <pc:picChg chg="add del mod">
          <ac:chgData name="Петър Павлов" userId="9e5d5c16-4b84-47e4-8942-45ad684fa1a5" providerId="ADAL" clId="{794BEE93-19EE-41BE-92C6-FA12A9EC421A}" dt="2026-05-08T04:26:55.454" v="357" actId="478"/>
          <ac:picMkLst>
            <pc:docMk/>
            <pc:sldMk cId="468619527" sldId="273"/>
            <ac:picMk id="21" creationId="{42874C0E-3920-66CC-434E-56DA1B783ACD}"/>
          </ac:picMkLst>
        </pc:picChg>
        <pc:picChg chg="del">
          <ac:chgData name="Петър Павлов" userId="9e5d5c16-4b84-47e4-8942-45ad684fa1a5" providerId="ADAL" clId="{794BEE93-19EE-41BE-92C6-FA12A9EC421A}" dt="2026-05-08T04:24:45.323" v="346" actId="478"/>
          <ac:picMkLst>
            <pc:docMk/>
            <pc:sldMk cId="468619527" sldId="273"/>
            <ac:picMk id="22" creationId="{BC14CA29-A96F-3E96-92DD-9788742A47E0}"/>
          </ac:picMkLst>
        </pc:picChg>
        <pc:picChg chg="add del mod">
          <ac:chgData name="Петър Павлов" userId="9e5d5c16-4b84-47e4-8942-45ad684fa1a5" providerId="ADAL" clId="{794BEE93-19EE-41BE-92C6-FA12A9EC421A}" dt="2026-05-08T04:30:22.486" v="368" actId="478"/>
          <ac:picMkLst>
            <pc:docMk/>
            <pc:sldMk cId="468619527" sldId="273"/>
            <ac:picMk id="24" creationId="{297D568D-D855-60AE-E6F6-346B59472CC4}"/>
          </ac:picMkLst>
        </pc:picChg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718594860" sldId="277"/>
        </pc:sldMkLst>
      </pc:sldChg>
      <pc:sldChg chg="addSp delSp modSp add del mod ord">
        <pc:chgData name="Петър Павлов" userId="9e5d5c16-4b84-47e4-8942-45ad684fa1a5" providerId="ADAL" clId="{794BEE93-19EE-41BE-92C6-FA12A9EC421A}" dt="2026-05-08T07:17:42.503" v="404" actId="20577"/>
        <pc:sldMkLst>
          <pc:docMk/>
          <pc:sldMk cId="3822490668" sldId="278"/>
        </pc:sldMkLst>
        <pc:spChg chg="add mod">
          <ac:chgData name="Петър Павлов" userId="9e5d5c16-4b84-47e4-8942-45ad684fa1a5" providerId="ADAL" clId="{794BEE93-19EE-41BE-92C6-FA12A9EC421A}" dt="2026-05-08T07:06:21.650" v="393"/>
          <ac:spMkLst>
            <pc:docMk/>
            <pc:sldMk cId="3822490668" sldId="278"/>
            <ac:spMk id="2" creationId="{C904BD2B-06D2-FC0D-4470-8D3E9734B341}"/>
          </ac:spMkLst>
        </pc:spChg>
        <pc:spChg chg="add mod">
          <ac:chgData name="Петър Павлов" userId="9e5d5c16-4b84-47e4-8942-45ad684fa1a5" providerId="ADAL" clId="{794BEE93-19EE-41BE-92C6-FA12A9EC421A}" dt="2026-05-08T07:06:37.689" v="396" actId="555"/>
          <ac:spMkLst>
            <pc:docMk/>
            <pc:sldMk cId="3822490668" sldId="278"/>
            <ac:spMk id="3" creationId="{C904BD2B-06D2-FC0D-4470-8D3E9734B341}"/>
          </ac:spMkLst>
        </pc:spChg>
        <pc:spChg chg="add del mod">
          <ac:chgData name="Петър Павлов" userId="9e5d5c16-4b84-47e4-8942-45ad684fa1a5" providerId="ADAL" clId="{794BEE93-19EE-41BE-92C6-FA12A9EC421A}" dt="2026-05-08T07:06:18.448" v="391" actId="478"/>
          <ac:spMkLst>
            <pc:docMk/>
            <pc:sldMk cId="3822490668" sldId="278"/>
            <ac:spMk id="7" creationId="{9252AD86-3BEB-1CF2-90FA-0BACA69EB705}"/>
          </ac:spMkLst>
        </pc:spChg>
        <pc:spChg chg="mod">
          <ac:chgData name="Петър Павлов" userId="9e5d5c16-4b84-47e4-8942-45ad684fa1a5" providerId="ADAL" clId="{794BEE93-19EE-41BE-92C6-FA12A9EC421A}" dt="2026-05-08T07:17:42.503" v="404" actId="20577"/>
          <ac:spMkLst>
            <pc:docMk/>
            <pc:sldMk cId="3822490668" sldId="278"/>
            <ac:spMk id="8" creationId="{EBD08D58-6B41-3644-CA13-C8CE38B9FE64}"/>
          </ac:spMkLst>
        </pc:spChg>
        <pc:spChg chg="add mod">
          <ac:chgData name="Петър Павлов" userId="9e5d5c16-4b84-47e4-8942-45ad684fa1a5" providerId="ADAL" clId="{794BEE93-19EE-41BE-92C6-FA12A9EC421A}" dt="2026-05-08T04:32:12.144" v="381"/>
          <ac:spMkLst>
            <pc:docMk/>
            <pc:sldMk cId="3822490668" sldId="278"/>
            <ac:spMk id="13" creationId="{7227A149-DD82-8B73-461B-1666B8D409E3}"/>
          </ac:spMkLst>
        </pc:spChg>
        <pc:grpChg chg="del">
          <ac:chgData name="Петър Павлов" userId="9e5d5c16-4b84-47e4-8942-45ad684fa1a5" providerId="ADAL" clId="{794BEE93-19EE-41BE-92C6-FA12A9EC421A}" dt="2026-05-08T04:27:51.271" v="361" actId="478"/>
          <ac:grpSpMkLst>
            <pc:docMk/>
            <pc:sldMk cId="3822490668" sldId="278"/>
            <ac:grpSpMk id="4" creationId="{DB5791A0-1DC0-D438-3E8B-C44C76F017EC}"/>
          </ac:grpSpMkLst>
        </pc:grp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2" creationId="{E2ACBE84-7592-F9F5-6258-070B4D8D28C5}"/>
          </ac:picMkLst>
        </pc:pic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3" creationId="{F59B0638-A65B-AF25-81A8-80ABC99C42D9}"/>
          </ac:picMkLst>
        </pc:picChg>
        <pc:picChg chg="add mod">
          <ac:chgData name="Петър Павлов" userId="9e5d5c16-4b84-47e4-8942-45ad684fa1a5" providerId="ADAL" clId="{794BEE93-19EE-41BE-92C6-FA12A9EC421A}" dt="2026-05-08T05:03:43.311" v="387" actId="553"/>
          <ac:picMkLst>
            <pc:docMk/>
            <pc:sldMk cId="3822490668" sldId="278"/>
            <ac:picMk id="9" creationId="{8AC51C1B-0BCE-3FC3-23CC-7325FC8FDEE5}"/>
          </ac:picMkLst>
        </pc:picChg>
        <pc:picChg chg="add mod">
          <ac:chgData name="Петър Павлов" userId="9e5d5c16-4b84-47e4-8942-45ad684fa1a5" providerId="ADAL" clId="{794BEE93-19EE-41BE-92C6-FA12A9EC421A}" dt="2026-05-08T04:27:52.371" v="362"/>
          <ac:picMkLst>
            <pc:docMk/>
            <pc:sldMk cId="3822490668" sldId="278"/>
            <ac:picMk id="10" creationId="{F2E6ABB0-DA36-0627-08A3-6C335CF862E6}"/>
          </ac:picMkLst>
        </pc:picChg>
        <pc:picChg chg="del">
          <ac:chgData name="Петър Павлов" userId="9e5d5c16-4b84-47e4-8942-45ad684fa1a5" providerId="ADAL" clId="{794BEE93-19EE-41BE-92C6-FA12A9EC421A}" dt="2026-05-08T04:27:51.271" v="361" actId="478"/>
          <ac:picMkLst>
            <pc:docMk/>
            <pc:sldMk cId="3822490668" sldId="278"/>
            <ac:picMk id="11" creationId="{4AE5439C-D534-28D1-1D76-DBD6A7530EBD}"/>
          </ac:picMkLst>
        </pc:picChg>
        <pc:picChg chg="add mod">
          <ac:chgData name="Петър Павлов" userId="9e5d5c16-4b84-47e4-8942-45ad684fa1a5" providerId="ADAL" clId="{794BEE93-19EE-41BE-92C6-FA12A9EC421A}" dt="2026-05-08T04:27:52.371" v="362"/>
          <ac:picMkLst>
            <pc:docMk/>
            <pc:sldMk cId="3822490668" sldId="278"/>
            <ac:picMk id="12" creationId="{C9FD432B-EBC0-75AD-D406-2036B48509AF}"/>
          </ac:picMkLst>
        </pc:picChg>
        <pc:picChg chg="add del mod">
          <ac:chgData name="Петър Павлов" userId="9e5d5c16-4b84-47e4-8942-45ad684fa1a5" providerId="ADAL" clId="{794BEE93-19EE-41BE-92C6-FA12A9EC421A}" dt="2026-05-08T04:30:30.575" v="371" actId="478"/>
          <ac:picMkLst>
            <pc:docMk/>
            <pc:sldMk cId="3822490668" sldId="278"/>
            <ac:picMk id="14" creationId="{622EB84E-20A6-D48D-8CAC-75A821AB457F}"/>
          </ac:picMkLst>
        </pc:picChg>
      </pc:sldChg>
      <pc:sldChg chg="add">
        <pc:chgData name="Петър Павлов" userId="9e5d5c16-4b84-47e4-8942-45ad684fa1a5" providerId="ADAL" clId="{794BEE93-19EE-41BE-92C6-FA12A9EC421A}" dt="2026-05-08T07:06:55.186" v="401" actId="2890"/>
        <pc:sldMkLst>
          <pc:docMk/>
          <pc:sldMk cId="236098476" sldId="27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711330159" sldId="279"/>
        </pc:sldMkLst>
      </pc:sldChg>
      <pc:sldChg chg="add">
        <pc:chgData name="Петър Павлов" userId="9e5d5c16-4b84-47e4-8942-45ad684fa1a5" providerId="ADAL" clId="{794BEE93-19EE-41BE-92C6-FA12A9EC421A}" dt="2026-05-08T07:06:57.118" v="402" actId="2890"/>
        <pc:sldMkLst>
          <pc:docMk/>
          <pc:sldMk cId="1382435851" sldId="280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633641260" sldId="280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145970621" sldId="287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911653337" sldId="288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643851707" sldId="28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4142588967" sldId="300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119294512" sldId="301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167091846" sldId="302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691208681" sldId="305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271370377" sldId="307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045521508" sldId="308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285784991" sldId="309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13497164" sldId="311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1912538938" sldId="312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902867725" sldId="313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2918067967" sldId="314"/>
        </pc:sldMkLst>
      </pc:sldChg>
      <pc:sldChg chg="add del">
        <pc:chgData name="Петър Павлов" userId="9e5d5c16-4b84-47e4-8942-45ad684fa1a5" providerId="ADAL" clId="{794BEE93-19EE-41BE-92C6-FA12A9EC421A}" dt="2026-05-08T04:27:19.643" v="360" actId="47"/>
        <pc:sldMkLst>
          <pc:docMk/>
          <pc:sldMk cId="3721342806" sldId="315"/>
        </pc:sldMkLst>
      </pc:sldChg>
      <pc:sldChg chg="delSp modSp add del mod">
        <pc:chgData name="Петър Павлов" userId="9e5d5c16-4b84-47e4-8942-45ad684fa1a5" providerId="ADAL" clId="{794BEE93-19EE-41BE-92C6-FA12A9EC421A}" dt="2026-05-08T07:06:52.045" v="400" actId="47"/>
        <pc:sldMkLst>
          <pc:docMk/>
          <pc:sldMk cId="1384679895" sldId="316"/>
        </pc:sldMkLst>
        <pc:spChg chg="mod">
          <ac:chgData name="Петър Павлов" userId="9e5d5c16-4b84-47e4-8942-45ad684fa1a5" providerId="ADAL" clId="{794BEE93-19EE-41BE-92C6-FA12A9EC421A}" dt="2026-05-08T05:03:49.705" v="388" actId="20577"/>
          <ac:spMkLst>
            <pc:docMk/>
            <pc:sldMk cId="1384679895" sldId="316"/>
            <ac:spMk id="19" creationId="{FF6D54D2-8CDC-6DB9-E123-2C377D155A51}"/>
          </ac:spMkLst>
        </pc:spChg>
        <pc:picChg chg="mod">
          <ac:chgData name="Петър Павлов" userId="9e5d5c16-4b84-47e4-8942-45ad684fa1a5" providerId="ADAL" clId="{794BEE93-19EE-41BE-92C6-FA12A9EC421A}" dt="2026-05-08T05:03:37.198" v="386" actId="553"/>
          <ac:picMkLst>
            <pc:docMk/>
            <pc:sldMk cId="1384679895" sldId="316"/>
            <ac:picMk id="12" creationId="{91CE766D-6B83-F245-7EB7-7132A087DB5B}"/>
          </ac:picMkLst>
        </pc:picChg>
        <pc:picChg chg="del">
          <ac:chgData name="Петър Павлов" userId="9e5d5c16-4b84-47e4-8942-45ad684fa1a5" providerId="ADAL" clId="{794BEE93-19EE-41BE-92C6-FA12A9EC421A}" dt="2026-05-08T04:30:27.268" v="370" actId="478"/>
          <ac:picMkLst>
            <pc:docMk/>
            <pc:sldMk cId="1384679895" sldId="316"/>
            <ac:picMk id="24" creationId="{00D80371-8CD0-5085-DEFE-E66E23953BE6}"/>
          </ac:picMkLst>
        </pc:picChg>
      </pc:sldChg>
      <pc:sldChg chg="addSp delSp modSp new add del mod">
        <pc:chgData name="Петър Павлов" userId="9e5d5c16-4b84-47e4-8942-45ad684fa1a5" providerId="ADAL" clId="{794BEE93-19EE-41BE-92C6-FA12A9EC421A}" dt="2026-05-08T04:20:07.899" v="235" actId="47"/>
        <pc:sldMkLst>
          <pc:docMk/>
          <pc:sldMk cId="4108344405" sldId="316"/>
        </pc:sldMkLst>
        <pc:spChg chg="del">
          <ac:chgData name="Петър Павлов" userId="9e5d5c16-4b84-47e4-8942-45ad684fa1a5" providerId="ADAL" clId="{794BEE93-19EE-41BE-92C6-FA12A9EC421A}" dt="2026-05-08T04:18:12.063" v="216" actId="478"/>
          <ac:spMkLst>
            <pc:docMk/>
            <pc:sldMk cId="4108344405" sldId="316"/>
            <ac:spMk id="2" creationId="{67F4DB28-5193-4876-CD00-E6176D59561E}"/>
          </ac:spMkLst>
        </pc:spChg>
        <pc:spChg chg="del">
          <ac:chgData name="Петър Павлов" userId="9e5d5c16-4b84-47e4-8942-45ad684fa1a5" providerId="ADAL" clId="{794BEE93-19EE-41BE-92C6-FA12A9EC421A}" dt="2026-05-08T04:18:00.126" v="215" actId="478"/>
          <ac:spMkLst>
            <pc:docMk/>
            <pc:sldMk cId="4108344405" sldId="316"/>
            <ac:spMk id="3" creationId="{7BD8C93F-EEFB-C246-CD3C-2575E23CF8F7}"/>
          </ac:spMkLst>
        </pc:spChg>
        <pc:picChg chg="add mod modCrop">
          <ac:chgData name="Петър Павлов" userId="9e5d5c16-4b84-47e4-8942-45ad684fa1a5" providerId="ADAL" clId="{794BEE93-19EE-41BE-92C6-FA12A9EC421A}" dt="2026-05-08T04:18:58.541" v="225" actId="1076"/>
          <ac:picMkLst>
            <pc:docMk/>
            <pc:sldMk cId="4108344405" sldId="316"/>
            <ac:picMk id="5" creationId="{A5AA8C74-1DB1-B469-562D-ED3B72CF9120}"/>
          </ac:picMkLst>
        </pc:picChg>
      </pc:sldChg>
      <pc:sldChg chg="delSp modSp add del mod">
        <pc:chgData name="Петър Павлов" userId="9e5d5c16-4b84-47e4-8942-45ad684fa1a5" providerId="ADAL" clId="{794BEE93-19EE-41BE-92C6-FA12A9EC421A}" dt="2026-05-08T07:06:51.491" v="399" actId="47"/>
        <pc:sldMkLst>
          <pc:docMk/>
          <pc:sldMk cId="142182161" sldId="317"/>
        </pc:sldMkLst>
        <pc:spChg chg="mod">
          <ac:chgData name="Петър Павлов" userId="9e5d5c16-4b84-47e4-8942-45ad684fa1a5" providerId="ADAL" clId="{794BEE93-19EE-41BE-92C6-FA12A9EC421A}" dt="2026-05-08T05:03:52.779" v="389" actId="20577"/>
          <ac:spMkLst>
            <pc:docMk/>
            <pc:sldMk cId="142182161" sldId="317"/>
            <ac:spMk id="19" creationId="{D4752F02-A924-6A95-4868-3E553ED97268}"/>
          </ac:spMkLst>
        </pc:spChg>
        <pc:picChg chg="mod">
          <ac:chgData name="Петър Павлов" userId="9e5d5c16-4b84-47e4-8942-45ad684fa1a5" providerId="ADAL" clId="{794BEE93-19EE-41BE-92C6-FA12A9EC421A}" dt="2026-05-08T05:03:28.460" v="385" actId="553"/>
          <ac:picMkLst>
            <pc:docMk/>
            <pc:sldMk cId="142182161" sldId="317"/>
            <ac:picMk id="12" creationId="{513F3FAD-EA13-6CB7-8244-7BF5DE6C7592}"/>
          </ac:picMkLst>
        </pc:picChg>
        <pc:picChg chg="del">
          <ac:chgData name="Петър Павлов" userId="9e5d5c16-4b84-47e4-8942-45ad684fa1a5" providerId="ADAL" clId="{794BEE93-19EE-41BE-92C6-FA12A9EC421A}" dt="2026-05-08T04:30:24.800" v="369" actId="478"/>
          <ac:picMkLst>
            <pc:docMk/>
            <pc:sldMk cId="142182161" sldId="317"/>
            <ac:picMk id="24" creationId="{2C710D68-D202-622E-A980-862F0074CBF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C4FB8F-ED15-48AB-97BD-17129D4E699D}" type="datetimeFigureOut">
              <a:rPr lang="en-US" smtClean="0"/>
              <a:t>5/8/2026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B3739-9081-478F-812E-AE7CE14063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1049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9D437-CD83-4825-AD0D-5E7B341BC79B}" type="datetimeFigureOut">
              <a:rPr lang="en-US" smtClean="0"/>
              <a:t>5/8/2026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0CF8BB-EBC7-4B8F-9632-A5A136FBB8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6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755780"/>
            <a:ext cx="6858000" cy="3200400"/>
          </a:xfrm>
        </p:spPr>
        <p:txBody>
          <a:bodyPr anchor="b">
            <a:normAutofit/>
          </a:bodyPr>
          <a:lstStyle>
            <a:lvl1pPr algn="l">
              <a:lnSpc>
                <a:spcPct val="75000"/>
              </a:lnSpc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80"/>
            <a:ext cx="6858000" cy="109728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465DD-9819-4ABC-A784-477AFBA19C86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9729644A-97F2-4BC4-BBF7-FC141F507563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22960"/>
            <a:ext cx="8686800" cy="201168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834640"/>
            <a:ext cx="8686800" cy="10972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8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81800" y="1981200"/>
            <a:ext cx="4572000" cy="448056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04EB7-77EC-481E-BDC6-73CA182AC952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12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81800" y="1679448"/>
            <a:ext cx="4572000" cy="830487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81800" y="2509935"/>
            <a:ext cx="4572000" cy="396706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16069-A392-4E44-934F-6743D63E2A4F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F9843-3551-47D6-BD3E-346FBDF458AF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C2989-19D5-42F7-8321-FE6B75231AF4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9420" y="408993"/>
            <a:ext cx="4800937" cy="1828800"/>
          </a:xfrm>
        </p:spPr>
        <p:txBody>
          <a:bodyPr anchor="b"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6491" y="381000"/>
            <a:ext cx="5489510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9420" y="2237793"/>
            <a:ext cx="4800937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9C03C-1F27-412D-AD0B-6423348F1B9B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248" y="384048"/>
            <a:ext cx="4800600" cy="1828800"/>
          </a:xfrm>
        </p:spPr>
        <p:txBody>
          <a:bodyPr anchor="b">
            <a:no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  <a:ln>
            <a:noFill/>
          </a:ln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56249" y="2240280"/>
            <a:ext cx="4799140" cy="18288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120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61E545-DA4D-4588-A168-A47EEF327FC2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42120" y="380999"/>
            <a:ext cx="2011680" cy="6096001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199" y="380999"/>
            <a:ext cx="7074859" cy="6096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26042-7092-4D96-B3CE-E8E6CFEE88C8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1200" y="381000"/>
            <a:ext cx="9372600" cy="1295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1200" y="1987419"/>
            <a:ext cx="9372600" cy="4483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631790" y="5586761"/>
            <a:ext cx="280731" cy="883759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619CFDC2-5630-4611-9BF0-0EF7C8C4398D}" type="datetime1">
              <a:rPr lang="en-US" smtClean="0"/>
              <a:t>5/8/2026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631790" y="365125"/>
            <a:ext cx="280730" cy="5139936"/>
          </a:xfrm>
          <a:prstGeom prst="rect">
            <a:avLst/>
          </a:prstGeom>
        </p:spPr>
        <p:txBody>
          <a:bodyPr vert="vert270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13321" y="6268940"/>
            <a:ext cx="722377" cy="2015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400" kern="1200" cap="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914400" rtl="0" eaLnBrk="1" latinLnBrk="0" hangingPunct="1">
        <a:lnSpc>
          <a:spcPct val="90000"/>
        </a:lnSpc>
        <a:spcBef>
          <a:spcPts val="1200"/>
        </a:spcBef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1577" y="1340389"/>
            <a:ext cx="7811831" cy="1541355"/>
          </a:xfrm>
        </p:spPr>
        <p:txBody>
          <a:bodyPr>
            <a:noAutofit/>
          </a:bodyPr>
          <a:lstStyle/>
          <a:p>
            <a:r>
              <a:rPr lang="en-US" sz="2400" b="1" cap="non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Title of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56179"/>
            <a:ext cx="6858000" cy="1391675"/>
          </a:xfrm>
        </p:spPr>
        <p:txBody>
          <a:bodyPr>
            <a:noAutofit/>
          </a:bodyPr>
          <a:lstStyle/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First Autor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Affiliation and Short Address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Second 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Autor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Affiliation and Short Address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</a:rPr>
              <a:t>………………………….</a:t>
            </a:r>
          </a:p>
          <a:p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 Black" panose="02040A02050405020203" pitchFamily="18" charset="0"/>
                <a:ea typeface="+mj-ea"/>
                <a:cs typeface="+mj-cs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8524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Earthquake Engineering Forum (EEF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), Sofia, May </a:t>
            </a:r>
            <a:r>
              <a:rPr lang="bg-BG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7-22, 2026</a:t>
            </a:r>
            <a:endParaRPr lang="en-GB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C2554C-0706-0965-4D65-8F130AE87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5A1FA9-2045-35B5-5A5F-EF25F0FA893C}"/>
              </a:ext>
            </a:extLst>
          </p:cNvPr>
          <p:cNvSpPr/>
          <p:nvPr/>
        </p:nvSpPr>
        <p:spPr>
          <a:xfrm>
            <a:off x="884795" y="5714403"/>
            <a:ext cx="10142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Panel 2 – </a:t>
            </a:r>
            <a:r>
              <a:rPr lang="en-GB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Practical Seminar</a:t>
            </a:r>
            <a:br>
              <a:rPr lang="bg-BG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</a:br>
            <a:r>
              <a:rPr lang="bg-BG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“</a:t>
            </a:r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Earthquake engineering today – current challenges and open issues</a:t>
            </a:r>
            <a:r>
              <a:rPr lang="bg-BG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“</a:t>
            </a:r>
            <a:endParaRPr lang="en-GB" sz="2000" dirty="0">
              <a:solidFill>
                <a:srgbClr val="336666"/>
              </a:solidFill>
              <a:latin typeface="Georgia Pro Cond Black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880A2A-F89E-1C58-0E2C-9B9E4DE6A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51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082D1A6-1887-615C-FC89-0E036907F0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BEEB34-C20A-BA14-C55A-02698C0165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A271D1-70B2-AA2A-B518-051188B47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04724F6-BDDF-D7D2-8FC6-AEFB3E6FD041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Practical Seminar</a:t>
            </a:r>
            <a:endParaRPr lang="en-GB" dirty="0"/>
          </a:p>
        </p:txBody>
      </p:sp>
      <p:sp>
        <p:nvSpPr>
          <p:cNvPr id="2" name="TextBox 17">
            <a:extLst>
              <a:ext uri="{FF2B5EF4-FFF2-40B4-BE49-F238E27FC236}">
                <a16:creationId xmlns:a16="http://schemas.microsoft.com/office/drawing/2014/main" id="{5DA747D4-09F6-0BC9-BCF7-89DC3106E0A9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68619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6B0EB-D56C-910F-9520-9DB0A104D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2381835-487D-D951-CAF2-F2A69EA09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2EBC92-6AE3-6197-0188-EEBB1D3F87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159F3A7-A216-C688-BF87-8EDFA3952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F777EEAC-7A7B-99EA-E845-81714D9EE0D6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Practical Seminar</a:t>
            </a:r>
            <a:endParaRPr lang="en-GB" dirty="0"/>
          </a:p>
        </p:txBody>
      </p:sp>
      <p:sp>
        <p:nvSpPr>
          <p:cNvPr id="2" name="TextBox 17">
            <a:extLst>
              <a:ext uri="{FF2B5EF4-FFF2-40B4-BE49-F238E27FC236}">
                <a16:creationId xmlns:a16="http://schemas.microsoft.com/office/drawing/2014/main" id="{E2B2CA56-4032-E8F4-D9CD-C7B8DFF41C8F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8243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12022-9B0E-1801-5E32-74FB7462E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8395D7E-B315-BCD5-184D-4644E38A2D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7A534F-457E-EA25-A56E-718739FD99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0B6801-61F7-1BC8-5107-61DFBEDDD1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1105AA2-4E72-8F49-91D2-FFBA750C4C53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</a:t>
            </a:r>
            <a:r>
              <a:rPr lang="bg-BG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Practical Seminar</a:t>
            </a:r>
            <a:endParaRPr lang="en-GB" dirty="0"/>
          </a:p>
        </p:txBody>
      </p:sp>
      <p:sp>
        <p:nvSpPr>
          <p:cNvPr id="2" name="TextBox 17">
            <a:extLst>
              <a:ext uri="{FF2B5EF4-FFF2-40B4-BE49-F238E27FC236}">
                <a16:creationId xmlns:a16="http://schemas.microsoft.com/office/drawing/2014/main" id="{033DD554-9F66-FB4C-4824-9CB72CC0D16E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6098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BD08D58-6B41-3644-CA13-C8CE38B9FE64}"/>
              </a:ext>
            </a:extLst>
          </p:cNvPr>
          <p:cNvSpPr txBox="1"/>
          <p:nvPr/>
        </p:nvSpPr>
        <p:spPr>
          <a:xfrm>
            <a:off x="3048719" y="3321972"/>
            <a:ext cx="60945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Thank you for your attention 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C51C1B-0BCE-3FC3-23CC-7325FC8FDE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" b="5217"/>
          <a:stretch/>
        </p:blipFill>
        <p:spPr>
          <a:xfrm>
            <a:off x="10487776" y="-6985"/>
            <a:ext cx="1704224" cy="72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2E6ABB0-DA36-0627-08A3-6C335CF862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35" t="33458"/>
          <a:stretch/>
        </p:blipFill>
        <p:spPr bwMode="auto">
          <a:xfrm>
            <a:off x="2044193" y="-6985"/>
            <a:ext cx="1920035" cy="720000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FD432B-EBC0-75AD-D406-2036B4850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8" t="39503" r="25982" b="39762"/>
          <a:stretch>
            <a:fillRect/>
          </a:stretch>
        </p:blipFill>
        <p:spPr>
          <a:xfrm>
            <a:off x="74646" y="-6985"/>
            <a:ext cx="1665001" cy="720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227A149-DD82-8B73-461B-1666B8D409E3}"/>
              </a:ext>
            </a:extLst>
          </p:cNvPr>
          <p:cNvSpPr/>
          <p:nvPr/>
        </p:nvSpPr>
        <p:spPr>
          <a:xfrm>
            <a:off x="0" y="6334780"/>
            <a:ext cx="11614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EEF</a:t>
            </a:r>
            <a:r>
              <a:rPr lang="en-US" sz="12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26</a:t>
            </a:r>
            <a:r>
              <a:rPr lang="en-US" sz="2800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336666"/>
                </a:solidFill>
                <a:latin typeface="Georgia Pro Cond Black"/>
                <a:ea typeface="Calibri" panose="020F0502020204030204" pitchFamily="34" charset="0"/>
                <a:cs typeface="Times New Roman" panose="02020603050405020304" pitchFamily="18" charset="0"/>
              </a:rPr>
              <a:t>– Panel 2 – </a:t>
            </a:r>
            <a:r>
              <a:rPr lang="en-GB" dirty="0">
                <a:solidFill>
                  <a:srgbClr val="336666"/>
                </a:solidFill>
                <a:latin typeface="Georgia Pro Cond Black"/>
                <a:cs typeface="Times New Roman" panose="02020603050405020304" pitchFamily="18" charset="0"/>
              </a:rPr>
              <a:t>Research and Practical Seminar</a:t>
            </a:r>
            <a:endParaRPr lang="en-GB" dirty="0"/>
          </a:p>
        </p:txBody>
      </p:sp>
      <p:sp>
        <p:nvSpPr>
          <p:cNvPr id="3" name="TextBox 17">
            <a:extLst>
              <a:ext uri="{FF2B5EF4-FFF2-40B4-BE49-F238E27FC236}">
                <a16:creationId xmlns:a16="http://schemas.microsoft.com/office/drawing/2014/main" id="{C904BD2B-06D2-FC0D-4470-8D3E9734B341}"/>
              </a:ext>
            </a:extLst>
          </p:cNvPr>
          <p:cNvSpPr txBox="1"/>
          <p:nvPr/>
        </p:nvSpPr>
        <p:spPr>
          <a:xfrm>
            <a:off x="4701091" y="6581001"/>
            <a:ext cx="7490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b="1" dirty="0">
                <a:latin typeface="Georgia Pro Black" panose="02040A02050405020203" pitchFamily="18" charset="0"/>
              </a:rPr>
              <a:t>Title of presentation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2249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ireframe Building 16x9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wireframe building presentation (widescreen).potx" id="{58CE74E2-616B-447D-963B-87527DA5909A}" vid="{49D84436-E293-416F-BC4D-7976A1E115A4}"/>
    </a:ext>
  </a:extLst>
</a:theme>
</file>

<file path=ppt/theme/theme2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WireframeBuilding">
      <a:dk1>
        <a:srgbClr val="404040"/>
      </a:dk1>
      <a:lt1>
        <a:sysClr val="window" lastClr="FFFFFF"/>
      </a:lt1>
      <a:dk2>
        <a:srgbClr val="000000"/>
      </a:dk2>
      <a:lt2>
        <a:srgbClr val="E4F9F9"/>
      </a:lt2>
      <a:accent1>
        <a:srgbClr val="1BDCFF"/>
      </a:accent1>
      <a:accent2>
        <a:srgbClr val="3AC673"/>
      </a:accent2>
      <a:accent3>
        <a:srgbClr val="F6BD1E"/>
      </a:accent3>
      <a:accent4>
        <a:srgbClr val="C74167"/>
      </a:accent4>
      <a:accent5>
        <a:srgbClr val="F17E1F"/>
      </a:accent5>
      <a:accent6>
        <a:srgbClr val="6681CC"/>
      </a:accent6>
      <a:hlink>
        <a:srgbClr val="F17E1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wireframe building presentation (widescreen)</Template>
  <TotalTime>278</TotalTime>
  <Words>103</Words>
  <Application>Microsoft Office PowerPoint</Application>
  <PresentationFormat>Widescreen</PresentationFormat>
  <Paragraphs>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 Pro Black</vt:lpstr>
      <vt:lpstr>Georgia Pro Cond Black</vt:lpstr>
      <vt:lpstr>Wireframe Building 16x9</vt:lpstr>
      <vt:lpstr>Title of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MIHAELA;Peter</dc:creator>
  <cp:lastModifiedBy>Петър Павлов</cp:lastModifiedBy>
  <cp:revision>22</cp:revision>
  <dcterms:created xsi:type="dcterms:W3CDTF">2024-05-11T12:33:28Z</dcterms:created>
  <dcterms:modified xsi:type="dcterms:W3CDTF">2026-05-08T07:17:48Z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