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8" r:id="rId2"/>
    <p:sldId id="273" r:id="rId3"/>
    <p:sldId id="317" r:id="rId4"/>
    <p:sldId id="316" r:id="rId5"/>
    <p:sldId id="27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8B1E8B-F49F-4C5D-A31B-C58B15E760B4}" v="18" dt="2026-05-08T04:59:09.679"/>
    <p1510:client id="{245AC3CA-3AAB-4D4D-8D14-247415766233}" v="23" dt="2026-05-08T04:27:52.3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Петър Павлов" userId="9e5d5c16-4b84-47e4-8942-45ad684fa1a5" providerId="ADAL" clId="{794BEE93-19EE-41BE-92C6-FA12A9EC421A}"/>
    <pc:docChg chg="undo custSel addSld delSld modSld">
      <pc:chgData name="Петър Павлов" userId="9e5d5c16-4b84-47e4-8942-45ad684fa1a5" providerId="ADAL" clId="{794BEE93-19EE-41BE-92C6-FA12A9EC421A}" dt="2026-05-08T07:19:48.821" v="655" actId="20577"/>
      <pc:docMkLst>
        <pc:docMk/>
      </pc:docMkLst>
      <pc:sldChg chg="addSp delSp modSp add del mod">
        <pc:chgData name="Петър Павлов" userId="9e5d5c16-4b84-47e4-8942-45ad684fa1a5" providerId="ADAL" clId="{794BEE93-19EE-41BE-92C6-FA12A9EC421A}" dt="2026-05-08T07:09:11.452" v="653" actId="20577"/>
        <pc:sldMkLst>
          <pc:docMk/>
          <pc:sldMk cId="2413251912" sldId="268"/>
        </pc:sldMkLst>
        <pc:spChg chg="mod">
          <ac:chgData name="Петър Павлов" userId="9e5d5c16-4b84-47e4-8942-45ad684fa1a5" providerId="ADAL" clId="{794BEE93-19EE-41BE-92C6-FA12A9EC421A}" dt="2026-05-08T04:51:57.222" v="389" actId="20577"/>
          <ac:spMkLst>
            <pc:docMk/>
            <pc:sldMk cId="2413251912" sldId="268"/>
            <ac:spMk id="2" creationId="{00000000-0000-0000-0000-000000000000}"/>
          </ac:spMkLst>
        </pc:spChg>
        <pc:spChg chg="mod">
          <ac:chgData name="Петър Павлов" userId="9e5d5c16-4b84-47e4-8942-45ad684fa1a5" providerId="ADAL" clId="{794BEE93-19EE-41BE-92C6-FA12A9EC421A}" dt="2026-05-08T07:09:11.452" v="653" actId="20577"/>
          <ac:spMkLst>
            <pc:docMk/>
            <pc:sldMk cId="2413251912" sldId="268"/>
            <ac:spMk id="3" creationId="{00000000-0000-0000-0000-000000000000}"/>
          </ac:spMkLst>
        </pc:spChg>
        <pc:spChg chg="mod">
          <ac:chgData name="Петър Павлов" userId="9e5d5c16-4b84-47e4-8942-45ad684fa1a5" providerId="ADAL" clId="{794BEE93-19EE-41BE-92C6-FA12A9EC421A}" dt="2026-05-08T03:49:49.127" v="64" actId="20577"/>
          <ac:spMkLst>
            <pc:docMk/>
            <pc:sldMk cId="2413251912" sldId="268"/>
            <ac:spMk id="11" creationId="{00000000-0000-0000-0000-000000000000}"/>
          </ac:spMkLst>
        </pc:spChg>
        <pc:spChg chg="mod">
          <ac:chgData name="Петър Павлов" userId="9e5d5c16-4b84-47e4-8942-45ad684fa1a5" providerId="ADAL" clId="{794BEE93-19EE-41BE-92C6-FA12A9EC421A}" dt="2026-05-08T04:54:16.983" v="449" actId="1035"/>
          <ac:spMkLst>
            <pc:docMk/>
            <pc:sldMk cId="2413251912" sldId="268"/>
            <ac:spMk id="15" creationId="{375A1FA9-2045-35B5-5A5F-EF25F0FA893C}"/>
          </ac:spMkLst>
        </pc:spChg>
        <pc:grpChg chg="add del mod">
          <ac:chgData name="Петър Павлов" userId="9e5d5c16-4b84-47e4-8942-45ad684fa1a5" providerId="ADAL" clId="{794BEE93-19EE-41BE-92C6-FA12A9EC421A}" dt="2026-05-08T04:19:01.925" v="226" actId="478"/>
          <ac:grpSpMkLst>
            <pc:docMk/>
            <pc:sldMk cId="2413251912" sldId="268"/>
            <ac:grpSpMk id="8" creationId="{35981014-501F-AB58-C713-F1399F725BB3}"/>
          </ac:grpSpMkLst>
        </pc:grpChg>
        <pc:grpChg chg="del mod">
          <ac:chgData name="Петър Павлов" userId="9e5d5c16-4b84-47e4-8942-45ad684fa1a5" providerId="ADAL" clId="{794BEE93-19EE-41BE-92C6-FA12A9EC421A}" dt="2026-05-08T04:16:30.432" v="201" actId="478"/>
          <ac:grpSpMkLst>
            <pc:docMk/>
            <pc:sldMk cId="2413251912" sldId="268"/>
            <ac:grpSpMk id="14" creationId="{8D8FD5C6-1995-87BB-5429-647662D6EE60}"/>
          </ac:grpSpMkLst>
        </pc:grpChg>
        <pc:picChg chg="add del mod">
          <ac:chgData name="Петър Павлов" userId="9e5d5c16-4b84-47e4-8942-45ad684fa1a5" providerId="ADAL" clId="{794BEE93-19EE-41BE-92C6-FA12A9EC421A}" dt="2026-05-08T04:58:46.749" v="631" actId="478"/>
          <ac:picMkLst>
            <pc:docMk/>
            <pc:sldMk cId="2413251912" sldId="268"/>
            <ac:picMk id="4" creationId="{F4F03A3F-28FD-CBBA-D68E-5600D4799318}"/>
          </ac:picMkLst>
        </pc:picChg>
        <pc:picChg chg="add del mod">
          <ac:chgData name="Петър Павлов" userId="9e5d5c16-4b84-47e4-8942-45ad684fa1a5" providerId="ADAL" clId="{794BEE93-19EE-41BE-92C6-FA12A9EC421A}" dt="2026-05-08T04:58:46.749" v="631" actId="478"/>
          <ac:picMkLst>
            <pc:docMk/>
            <pc:sldMk cId="2413251912" sldId="268"/>
            <ac:picMk id="5" creationId="{1708F8FA-88C7-F6B4-90BD-79EC508F215D}"/>
          </ac:picMkLst>
        </pc:picChg>
        <pc:picChg chg="add mod">
          <ac:chgData name="Петър Павлов" userId="9e5d5c16-4b84-47e4-8942-45ad684fa1a5" providerId="ADAL" clId="{794BEE93-19EE-41BE-92C6-FA12A9EC421A}" dt="2026-05-08T04:58:47.601" v="632"/>
          <ac:picMkLst>
            <pc:docMk/>
            <pc:sldMk cId="2413251912" sldId="268"/>
            <ac:picMk id="6" creationId="{147CCA7D-7627-D3C4-2BFC-BCBC1BA0DC39}"/>
          </ac:picMkLst>
        </pc:picChg>
        <pc:picChg chg="add del">
          <ac:chgData name="Петър Павлов" userId="9e5d5c16-4b84-47e4-8942-45ad684fa1a5" providerId="ADAL" clId="{794BEE93-19EE-41BE-92C6-FA12A9EC421A}" dt="2026-05-08T04:12:43.584" v="176" actId="478"/>
          <ac:picMkLst>
            <pc:docMk/>
            <pc:sldMk cId="2413251912" sldId="268"/>
            <ac:picMk id="6" creationId="{F2B476B1-F07B-9874-49C7-42798BBECC63}"/>
          </ac:picMkLst>
        </pc:picChg>
        <pc:picChg chg="del mod">
          <ac:chgData name="Петър Павлов" userId="9e5d5c16-4b84-47e4-8942-45ad684fa1a5" providerId="ADAL" clId="{794BEE93-19EE-41BE-92C6-FA12A9EC421A}" dt="2026-05-08T04:58:46.749" v="631" actId="478"/>
          <ac:picMkLst>
            <pc:docMk/>
            <pc:sldMk cId="2413251912" sldId="268"/>
            <ac:picMk id="7" creationId="{00000000-0000-0000-0000-000000000000}"/>
          </ac:picMkLst>
        </pc:picChg>
        <pc:picChg chg="add mod">
          <ac:chgData name="Петър Павлов" userId="9e5d5c16-4b84-47e4-8942-45ad684fa1a5" providerId="ADAL" clId="{794BEE93-19EE-41BE-92C6-FA12A9EC421A}" dt="2026-05-08T04:58:47.601" v="632"/>
          <ac:picMkLst>
            <pc:docMk/>
            <pc:sldMk cId="2413251912" sldId="268"/>
            <ac:picMk id="8" creationId="{4D7EBF94-C6B5-90E5-9D30-0A4C6902722A}"/>
          </ac:picMkLst>
        </pc:picChg>
        <pc:picChg chg="del">
          <ac:chgData name="Петър Павлов" userId="9e5d5c16-4b84-47e4-8942-45ad684fa1a5" providerId="ADAL" clId="{794BEE93-19EE-41BE-92C6-FA12A9EC421A}" dt="2026-05-08T04:09:05.447" v="174" actId="478"/>
          <ac:picMkLst>
            <pc:docMk/>
            <pc:sldMk cId="2413251912" sldId="268"/>
            <ac:picMk id="9" creationId="{00000000-0000-0000-0000-000000000000}"/>
          </ac:picMkLst>
        </pc:picChg>
        <pc:picChg chg="add mod">
          <ac:chgData name="Петър Павлов" userId="9e5d5c16-4b84-47e4-8942-45ad684fa1a5" providerId="ADAL" clId="{794BEE93-19EE-41BE-92C6-FA12A9EC421A}" dt="2026-05-08T04:58:47.601" v="632"/>
          <ac:picMkLst>
            <pc:docMk/>
            <pc:sldMk cId="2413251912" sldId="268"/>
            <ac:picMk id="9" creationId="{C5CEC647-F6B4-EE4F-478E-3DDC7621B64A}"/>
          </ac:picMkLst>
        </pc:picChg>
        <pc:picChg chg="add mod">
          <ac:chgData name="Петър Павлов" userId="9e5d5c16-4b84-47e4-8942-45ad684fa1a5" providerId="ADAL" clId="{794BEE93-19EE-41BE-92C6-FA12A9EC421A}" dt="2026-05-08T04:58:47.601" v="632"/>
          <ac:picMkLst>
            <pc:docMk/>
            <pc:sldMk cId="2413251912" sldId="268"/>
            <ac:picMk id="10" creationId="{E4D5A961-68AF-5568-6648-95EF0C2A0A9C}"/>
          </ac:picMkLst>
        </pc:picChg>
        <pc:picChg chg="mod">
          <ac:chgData name="Петър Павлов" userId="9e5d5c16-4b84-47e4-8942-45ad684fa1a5" providerId="ADAL" clId="{794BEE93-19EE-41BE-92C6-FA12A9EC421A}" dt="2026-05-08T04:16:31.389" v="202"/>
          <ac:picMkLst>
            <pc:docMk/>
            <pc:sldMk cId="2413251912" sldId="268"/>
            <ac:picMk id="12" creationId="{D65FD9ED-C543-B839-73A0-4967448C611D}"/>
          </ac:picMkLst>
        </pc:picChg>
        <pc:picChg chg="add mod">
          <ac:chgData name="Петър Павлов" userId="9e5d5c16-4b84-47e4-8942-45ad684fa1a5" providerId="ADAL" clId="{794BEE93-19EE-41BE-92C6-FA12A9EC421A}" dt="2026-05-08T04:58:47.601" v="632"/>
          <ac:picMkLst>
            <pc:docMk/>
            <pc:sldMk cId="2413251912" sldId="268"/>
            <ac:picMk id="12" creationId="{EFEB798B-FA40-ADD2-1DE6-147E341766D0}"/>
          </ac:picMkLst>
        </pc:picChg>
        <pc:picChg chg="del mod">
          <ac:chgData name="Петър Павлов" userId="9e5d5c16-4b84-47e4-8942-45ad684fa1a5" providerId="ADAL" clId="{794BEE93-19EE-41BE-92C6-FA12A9EC421A}" dt="2026-05-08T04:58:46.749" v="631" actId="478"/>
          <ac:picMkLst>
            <pc:docMk/>
            <pc:sldMk cId="2413251912" sldId="268"/>
            <ac:picMk id="13" creationId="{33C2554C-0706-0965-4D65-8F130AE874E1}"/>
          </ac:picMkLst>
        </pc:picChg>
        <pc:picChg chg="mod">
          <ac:chgData name="Петър Павлов" userId="9e5d5c16-4b84-47e4-8942-45ad684fa1a5" providerId="ADAL" clId="{794BEE93-19EE-41BE-92C6-FA12A9EC421A}" dt="2026-05-08T04:16:31.389" v="202"/>
          <ac:picMkLst>
            <pc:docMk/>
            <pc:sldMk cId="2413251912" sldId="268"/>
            <ac:picMk id="16" creationId="{4D58FEC2-A665-BC7F-B489-B206D4147C51}"/>
          </ac:picMkLst>
        </pc:picChg>
        <pc:picChg chg="add del mod">
          <ac:chgData name="Петър Павлов" userId="9e5d5c16-4b84-47e4-8942-45ad684fa1a5" providerId="ADAL" clId="{794BEE93-19EE-41BE-92C6-FA12A9EC421A}" dt="2026-05-08T04:58:46.749" v="631" actId="478"/>
          <ac:picMkLst>
            <pc:docMk/>
            <pc:sldMk cId="2413251912" sldId="268"/>
            <ac:picMk id="17" creationId="{CE880A2A-F89E-1C58-0E2C-9B9E4DE6A309}"/>
          </ac:picMkLst>
        </pc:picChg>
        <pc:picChg chg="add del mod">
          <ac:chgData name="Петър Павлов" userId="9e5d5c16-4b84-47e4-8942-45ad684fa1a5" providerId="ADAL" clId="{794BEE93-19EE-41BE-92C6-FA12A9EC421A}" dt="2026-05-08T04:56:16.891" v="528" actId="478"/>
          <ac:picMkLst>
            <pc:docMk/>
            <pc:sldMk cId="2413251912" sldId="268"/>
            <ac:picMk id="18" creationId="{780F2C81-29FC-94A7-058D-D8E84D8448D7}"/>
          </ac:picMkLst>
        </pc:picChg>
      </pc:sldChg>
      <pc:sldChg chg="addSp delSp modSp add del mod">
        <pc:chgData name="Петър Павлов" userId="9e5d5c16-4b84-47e4-8942-45ad684fa1a5" providerId="ADAL" clId="{794BEE93-19EE-41BE-92C6-FA12A9EC421A}" dt="2026-05-08T04:20:02.610" v="234" actId="47"/>
        <pc:sldMkLst>
          <pc:docMk/>
          <pc:sldMk cId="2523332612" sldId="269"/>
        </pc:sldMkLst>
        <pc:grpChg chg="del mod">
          <ac:chgData name="Петър Павлов" userId="9e5d5c16-4b84-47e4-8942-45ad684fa1a5" providerId="ADAL" clId="{794BEE93-19EE-41BE-92C6-FA12A9EC421A}" dt="2026-05-08T04:17:24.114" v="206" actId="478"/>
          <ac:grpSpMkLst>
            <pc:docMk/>
            <pc:sldMk cId="2523332612" sldId="269"/>
            <ac:grpSpMk id="2" creationId="{DBD342B9-7D7D-C07D-5452-F7382A5D734E}"/>
          </ac:grpSpMkLst>
        </pc:grpChg>
        <pc:picChg chg="add mod modCrop">
          <ac:chgData name="Петър Павлов" userId="9e5d5c16-4b84-47e4-8942-45ad684fa1a5" providerId="ADAL" clId="{794BEE93-19EE-41BE-92C6-FA12A9EC421A}" dt="2026-05-08T04:17:42.644" v="211" actId="18131"/>
          <ac:picMkLst>
            <pc:docMk/>
            <pc:sldMk cId="2523332612" sldId="269"/>
            <ac:picMk id="16" creationId="{757B7C21-E9BD-2B93-F372-B5A5D192BE75}"/>
          </ac:picMkLst>
        </pc:picChg>
      </pc:sldChg>
      <pc:sldChg chg="addSp delSp modSp add del mod">
        <pc:chgData name="Петър Павлов" userId="9e5d5c16-4b84-47e4-8942-45ad684fa1a5" providerId="ADAL" clId="{794BEE93-19EE-41BE-92C6-FA12A9EC421A}" dt="2026-05-08T04:58:33.347" v="630" actId="554"/>
        <pc:sldMkLst>
          <pc:docMk/>
          <pc:sldMk cId="468619527" sldId="273"/>
        </pc:sldMkLst>
        <pc:spChg chg="mod">
          <ac:chgData name="Петър Павлов" userId="9e5d5c16-4b84-47e4-8942-45ad684fa1a5" providerId="ADAL" clId="{794BEE93-19EE-41BE-92C6-FA12A9EC421A}" dt="2026-05-08T04:55:04.292" v="498" actId="20577"/>
          <ac:spMkLst>
            <pc:docMk/>
            <pc:sldMk cId="468619527" sldId="273"/>
            <ac:spMk id="18" creationId="{304206C1-6714-D9DB-0EAA-2370A43C683C}"/>
          </ac:spMkLst>
        </pc:spChg>
        <pc:spChg chg="add mod">
          <ac:chgData name="Петър Павлов" userId="9e5d5c16-4b84-47e4-8942-45ad684fa1a5" providerId="ADAL" clId="{794BEE93-19EE-41BE-92C6-FA12A9EC421A}" dt="2026-05-08T04:54:52.019" v="473" actId="20577"/>
          <ac:spMkLst>
            <pc:docMk/>
            <pc:sldMk cId="468619527" sldId="273"/>
            <ac:spMk id="19" creationId="{504724F6-BDDF-D7D2-8FC6-AEFB3E6FD041}"/>
          </ac:spMkLst>
        </pc:spChg>
        <pc:spChg chg="del">
          <ac:chgData name="Петър Павлов" userId="9e5d5c16-4b84-47e4-8942-45ad684fa1a5" providerId="ADAL" clId="{794BEE93-19EE-41BE-92C6-FA12A9EC421A}" dt="2026-05-08T04:24:37.708" v="344" actId="478"/>
          <ac:spMkLst>
            <pc:docMk/>
            <pc:sldMk cId="468619527" sldId="273"/>
            <ac:spMk id="23" creationId="{6CD2CC2D-25C5-F1ED-83EE-4D4480E497B8}"/>
          </ac:spMkLst>
        </pc:spChg>
        <pc:grpChg chg="del">
          <ac:chgData name="Петър Павлов" userId="9e5d5c16-4b84-47e4-8942-45ad684fa1a5" providerId="ADAL" clId="{794BEE93-19EE-41BE-92C6-FA12A9EC421A}" dt="2026-05-08T04:16:05.875" v="198" actId="478"/>
          <ac:grpSpMkLst>
            <pc:docMk/>
            <pc:sldMk cId="468619527" sldId="273"/>
            <ac:grpSpMk id="8" creationId="{21DB782B-11A9-FAD1-DE94-2FA9EEBA6AAD}"/>
          </ac:grpSpMkLst>
        </pc:grpChg>
        <pc:picChg chg="add mod">
          <ac:chgData name="Петър Павлов" userId="9e5d5c16-4b84-47e4-8942-45ad684fa1a5" providerId="ADAL" clId="{794BEE93-19EE-41BE-92C6-FA12A9EC421A}" dt="2026-05-08T04:58:33.347" v="630" actId="554"/>
          <ac:picMkLst>
            <pc:docMk/>
            <pc:sldMk cId="468619527" sldId="273"/>
            <ac:picMk id="2" creationId="{50F000BC-DEAA-C7B4-716D-E75444EEA882}"/>
          </ac:picMkLst>
        </pc:picChg>
        <pc:picChg chg="del">
          <ac:chgData name="Петър Павлов" userId="9e5d5c16-4b84-47e4-8942-45ad684fa1a5" providerId="ADAL" clId="{794BEE93-19EE-41BE-92C6-FA12A9EC421A}" dt="2026-05-08T04:21:16.584" v="261" actId="478"/>
          <ac:picMkLst>
            <pc:docMk/>
            <pc:sldMk cId="468619527" sldId="273"/>
            <ac:picMk id="2" creationId="{9E98066A-BE66-2FBC-DB35-CF0C10CF8220}"/>
          </ac:picMkLst>
        </pc:picChg>
        <pc:picChg chg="add mod">
          <ac:chgData name="Петър Павлов" userId="9e5d5c16-4b84-47e4-8942-45ad684fa1a5" providerId="ADAL" clId="{794BEE93-19EE-41BE-92C6-FA12A9EC421A}" dt="2026-05-08T04:58:33.347" v="630" actId="554"/>
          <ac:picMkLst>
            <pc:docMk/>
            <pc:sldMk cId="468619527" sldId="273"/>
            <ac:picMk id="3" creationId="{76E289CC-983C-8849-FA8B-1BEA09472164}"/>
          </ac:picMkLst>
        </pc:picChg>
        <pc:picChg chg="add del mod">
          <ac:chgData name="Петър Павлов" userId="9e5d5c16-4b84-47e4-8942-45ad684fa1a5" providerId="ADAL" clId="{794BEE93-19EE-41BE-92C6-FA12A9EC421A}" dt="2026-05-08T04:15:23.076" v="190" actId="478"/>
          <ac:picMkLst>
            <pc:docMk/>
            <pc:sldMk cId="468619527" sldId="273"/>
            <ac:picMk id="4" creationId="{76EFECD9-00D9-D460-DE6E-E3D91AE9C06D}"/>
          </ac:picMkLst>
        </pc:picChg>
        <pc:picChg chg="del mod">
          <ac:chgData name="Петър Павлов" userId="9e5d5c16-4b84-47e4-8942-45ad684fa1a5" providerId="ADAL" clId="{794BEE93-19EE-41BE-92C6-FA12A9EC421A}" dt="2026-05-08T04:21:22.645" v="263" actId="478"/>
          <ac:picMkLst>
            <pc:docMk/>
            <pc:sldMk cId="468619527" sldId="273"/>
            <ac:picMk id="6" creationId="{0F0333A4-1DE6-47FC-52AE-B9E37DA9290B}"/>
          </ac:picMkLst>
        </pc:picChg>
        <pc:picChg chg="del">
          <ac:chgData name="Петър Павлов" userId="9e5d5c16-4b84-47e4-8942-45ad684fa1a5" providerId="ADAL" clId="{794BEE93-19EE-41BE-92C6-FA12A9EC421A}" dt="2026-05-08T04:20:15.155" v="236" actId="478"/>
          <ac:picMkLst>
            <pc:docMk/>
            <pc:sldMk cId="468619527" sldId="273"/>
            <ac:picMk id="7" creationId="{2DB9AAFB-B3E2-B9F5-8A18-969C2906B18F}"/>
          </ac:picMkLst>
        </pc:picChg>
        <pc:picChg chg="add del mod modCrop">
          <ac:chgData name="Петър Павлов" userId="9e5d5c16-4b84-47e4-8942-45ad684fa1a5" providerId="ADAL" clId="{794BEE93-19EE-41BE-92C6-FA12A9EC421A}" dt="2026-05-08T04:21:16.584" v="261" actId="478"/>
          <ac:picMkLst>
            <pc:docMk/>
            <pc:sldMk cId="468619527" sldId="273"/>
            <ac:picMk id="11" creationId="{63AE0CBF-4A6A-7D10-6E2D-DE9D7DB3E1DD}"/>
          </ac:picMkLst>
        </pc:picChg>
        <pc:picChg chg="add mod">
          <ac:chgData name="Петър Павлов" userId="9e5d5c16-4b84-47e4-8942-45ad684fa1a5" providerId="ADAL" clId="{794BEE93-19EE-41BE-92C6-FA12A9EC421A}" dt="2026-05-08T04:58:08.374" v="563" actId="553"/>
          <ac:picMkLst>
            <pc:docMk/>
            <pc:sldMk cId="468619527" sldId="273"/>
            <ac:picMk id="12" creationId="{6082D1A6-1887-615C-FC89-0E036907F0D7}"/>
          </ac:picMkLst>
        </pc:picChg>
        <pc:picChg chg="add mod">
          <ac:chgData name="Петър Павлов" userId="9e5d5c16-4b84-47e4-8942-45ad684fa1a5" providerId="ADAL" clId="{794BEE93-19EE-41BE-92C6-FA12A9EC421A}" dt="2026-05-08T04:21:17.721" v="262"/>
          <ac:picMkLst>
            <pc:docMk/>
            <pc:sldMk cId="468619527" sldId="273"/>
            <ac:picMk id="13" creationId="{46BEEB34-C20A-BA14-C55A-02698C01659C}"/>
          </ac:picMkLst>
        </pc:picChg>
        <pc:picChg chg="add mod">
          <ac:chgData name="Петър Павлов" userId="9e5d5c16-4b84-47e4-8942-45ad684fa1a5" providerId="ADAL" clId="{794BEE93-19EE-41BE-92C6-FA12A9EC421A}" dt="2026-05-08T04:21:17.721" v="262"/>
          <ac:picMkLst>
            <pc:docMk/>
            <pc:sldMk cId="468619527" sldId="273"/>
            <ac:picMk id="14" creationId="{ECA271D1-70B2-AA2A-B518-051188B470FE}"/>
          </ac:picMkLst>
        </pc:picChg>
        <pc:picChg chg="del">
          <ac:chgData name="Петър Павлов" userId="9e5d5c16-4b84-47e4-8942-45ad684fa1a5" providerId="ADAL" clId="{794BEE93-19EE-41BE-92C6-FA12A9EC421A}" dt="2026-05-08T04:24:37.708" v="344" actId="478"/>
          <ac:picMkLst>
            <pc:docMk/>
            <pc:sldMk cId="468619527" sldId="273"/>
            <ac:picMk id="15" creationId="{00000000-0000-0000-0000-000000000000}"/>
          </ac:picMkLst>
        </pc:picChg>
        <pc:picChg chg="del">
          <ac:chgData name="Петър Павлов" userId="9e5d5c16-4b84-47e4-8942-45ad684fa1a5" providerId="ADAL" clId="{794BEE93-19EE-41BE-92C6-FA12A9EC421A}" dt="2026-05-08T04:24:41.898" v="345" actId="478"/>
          <ac:picMkLst>
            <pc:docMk/>
            <pc:sldMk cId="468619527" sldId="273"/>
            <ac:picMk id="16" creationId="{90D0FB87-A0A3-9F78-CDD3-A87B42AD92EA}"/>
          </ac:picMkLst>
        </pc:picChg>
        <pc:picChg chg="del">
          <ac:chgData name="Петър Павлов" userId="9e5d5c16-4b84-47e4-8942-45ad684fa1a5" providerId="ADAL" clId="{794BEE93-19EE-41BE-92C6-FA12A9EC421A}" dt="2026-05-08T04:24:41.898" v="345" actId="478"/>
          <ac:picMkLst>
            <pc:docMk/>
            <pc:sldMk cId="468619527" sldId="273"/>
            <ac:picMk id="17" creationId="{F5F722E5-B07E-9A98-DDDE-AAEEC852A4BF}"/>
          </ac:picMkLst>
        </pc:picChg>
        <pc:picChg chg="del">
          <ac:chgData name="Петър Павлов" userId="9e5d5c16-4b84-47e4-8942-45ad684fa1a5" providerId="ADAL" clId="{794BEE93-19EE-41BE-92C6-FA12A9EC421A}" dt="2026-05-08T04:24:45.323" v="346" actId="478"/>
          <ac:picMkLst>
            <pc:docMk/>
            <pc:sldMk cId="468619527" sldId="273"/>
            <ac:picMk id="20" creationId="{038DA834-2421-3A1A-EDFE-6198261F27B2}"/>
          </ac:picMkLst>
        </pc:picChg>
        <pc:picChg chg="add del mod">
          <ac:chgData name="Петър Павлов" userId="9e5d5c16-4b84-47e4-8942-45ad684fa1a5" providerId="ADAL" clId="{794BEE93-19EE-41BE-92C6-FA12A9EC421A}" dt="2026-05-08T04:26:55.454" v="357" actId="478"/>
          <ac:picMkLst>
            <pc:docMk/>
            <pc:sldMk cId="468619527" sldId="273"/>
            <ac:picMk id="21" creationId="{42874C0E-3920-66CC-434E-56DA1B783ACD}"/>
          </ac:picMkLst>
        </pc:picChg>
        <pc:picChg chg="del">
          <ac:chgData name="Петър Павлов" userId="9e5d5c16-4b84-47e4-8942-45ad684fa1a5" providerId="ADAL" clId="{794BEE93-19EE-41BE-92C6-FA12A9EC421A}" dt="2026-05-08T04:24:45.323" v="346" actId="478"/>
          <ac:picMkLst>
            <pc:docMk/>
            <pc:sldMk cId="468619527" sldId="273"/>
            <ac:picMk id="22" creationId="{BC14CA29-A96F-3E96-92DD-9788742A47E0}"/>
          </ac:picMkLst>
        </pc:picChg>
        <pc:picChg chg="add del mod">
          <ac:chgData name="Петър Павлов" userId="9e5d5c16-4b84-47e4-8942-45ad684fa1a5" providerId="ADAL" clId="{794BEE93-19EE-41BE-92C6-FA12A9EC421A}" dt="2026-05-08T04:56:23.651" v="530" actId="478"/>
          <ac:picMkLst>
            <pc:docMk/>
            <pc:sldMk cId="468619527" sldId="273"/>
            <ac:picMk id="24" creationId="{297D568D-D855-60AE-E6F6-346B59472CC4}"/>
          </ac:picMkLst>
        </pc:picChg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718594860" sldId="277"/>
        </pc:sldMkLst>
      </pc:sldChg>
      <pc:sldChg chg="addSp delSp modSp add del mod">
        <pc:chgData name="Петър Павлов" userId="9e5d5c16-4b84-47e4-8942-45ad684fa1a5" providerId="ADAL" clId="{794BEE93-19EE-41BE-92C6-FA12A9EC421A}" dt="2026-05-08T07:19:48.821" v="655" actId="20577"/>
        <pc:sldMkLst>
          <pc:docMk/>
          <pc:sldMk cId="3822490668" sldId="278"/>
        </pc:sldMkLst>
        <pc:spChg chg="add mod">
          <ac:chgData name="Петър Павлов" userId="9e5d5c16-4b84-47e4-8942-45ad684fa1a5" providerId="ADAL" clId="{794BEE93-19EE-41BE-92C6-FA12A9EC421A}" dt="2026-05-08T04:57:16.546" v="560"/>
          <ac:spMkLst>
            <pc:docMk/>
            <pc:sldMk cId="3822490668" sldId="278"/>
            <ac:spMk id="2" creationId="{6F701874-89F3-A737-3B8A-E7EFAC5B457C}"/>
          </ac:spMkLst>
        </pc:spChg>
        <pc:spChg chg="add mod">
          <ac:chgData name="Петър Павлов" userId="9e5d5c16-4b84-47e4-8942-45ad684fa1a5" providerId="ADAL" clId="{794BEE93-19EE-41BE-92C6-FA12A9EC421A}" dt="2026-05-08T04:57:16.546" v="560"/>
          <ac:spMkLst>
            <pc:docMk/>
            <pc:sldMk cId="3822490668" sldId="278"/>
            <ac:spMk id="3" creationId="{291E5DF9-C170-5893-9B1D-49597199321F}"/>
          </ac:spMkLst>
        </pc:spChg>
        <pc:spChg chg="add del mod">
          <ac:chgData name="Петър Павлов" userId="9e5d5c16-4b84-47e4-8942-45ad684fa1a5" providerId="ADAL" clId="{794BEE93-19EE-41BE-92C6-FA12A9EC421A}" dt="2026-05-08T04:57:16.036" v="559" actId="478"/>
          <ac:spMkLst>
            <pc:docMk/>
            <pc:sldMk cId="3822490668" sldId="278"/>
            <ac:spMk id="7" creationId="{9252AD86-3BEB-1CF2-90FA-0BACA69EB705}"/>
          </ac:spMkLst>
        </pc:spChg>
        <pc:spChg chg="mod">
          <ac:chgData name="Петър Павлов" userId="9e5d5c16-4b84-47e4-8942-45ad684fa1a5" providerId="ADAL" clId="{794BEE93-19EE-41BE-92C6-FA12A9EC421A}" dt="2026-05-08T07:19:48.821" v="655" actId="20577"/>
          <ac:spMkLst>
            <pc:docMk/>
            <pc:sldMk cId="3822490668" sldId="278"/>
            <ac:spMk id="8" creationId="{EBD08D58-6B41-3644-CA13-C8CE38B9FE64}"/>
          </ac:spMkLst>
        </pc:spChg>
        <pc:spChg chg="add del mod">
          <ac:chgData name="Петър Павлов" userId="9e5d5c16-4b84-47e4-8942-45ad684fa1a5" providerId="ADAL" clId="{794BEE93-19EE-41BE-92C6-FA12A9EC421A}" dt="2026-05-08T04:57:16.036" v="559" actId="478"/>
          <ac:spMkLst>
            <pc:docMk/>
            <pc:sldMk cId="3822490668" sldId="278"/>
            <ac:spMk id="13" creationId="{7227A149-DD82-8B73-461B-1666B8D409E3}"/>
          </ac:spMkLst>
        </pc:spChg>
        <pc:grpChg chg="del">
          <ac:chgData name="Петър Павлов" userId="9e5d5c16-4b84-47e4-8942-45ad684fa1a5" providerId="ADAL" clId="{794BEE93-19EE-41BE-92C6-FA12A9EC421A}" dt="2026-05-08T04:27:51.271" v="361" actId="478"/>
          <ac:grpSpMkLst>
            <pc:docMk/>
            <pc:sldMk cId="3822490668" sldId="278"/>
            <ac:grpSpMk id="4" creationId="{DB5791A0-1DC0-D438-3E8B-C44C76F017EC}"/>
          </ac:grpSpMkLst>
        </pc:grpChg>
        <pc:picChg chg="del">
          <ac:chgData name="Петър Павлов" userId="9e5d5c16-4b84-47e4-8942-45ad684fa1a5" providerId="ADAL" clId="{794BEE93-19EE-41BE-92C6-FA12A9EC421A}" dt="2026-05-08T04:27:51.271" v="361" actId="478"/>
          <ac:picMkLst>
            <pc:docMk/>
            <pc:sldMk cId="3822490668" sldId="278"/>
            <ac:picMk id="2" creationId="{E2ACBE84-7592-F9F5-6258-070B4D8D28C5}"/>
          </ac:picMkLst>
        </pc:picChg>
        <pc:picChg chg="del">
          <ac:chgData name="Петър Павлов" userId="9e5d5c16-4b84-47e4-8942-45ad684fa1a5" providerId="ADAL" clId="{794BEE93-19EE-41BE-92C6-FA12A9EC421A}" dt="2026-05-08T04:27:51.271" v="361" actId="478"/>
          <ac:picMkLst>
            <pc:docMk/>
            <pc:sldMk cId="3822490668" sldId="278"/>
            <ac:picMk id="3" creationId="{F59B0638-A65B-AF25-81A8-80ABC99C42D9}"/>
          </ac:picMkLst>
        </pc:picChg>
        <pc:picChg chg="add del mod">
          <ac:chgData name="Петър Павлов" userId="9e5d5c16-4b84-47e4-8942-45ad684fa1a5" providerId="ADAL" clId="{794BEE93-19EE-41BE-92C6-FA12A9EC421A}" dt="2026-05-08T04:59:09.045" v="637" actId="478"/>
          <ac:picMkLst>
            <pc:docMk/>
            <pc:sldMk cId="3822490668" sldId="278"/>
            <ac:picMk id="4" creationId="{3CA3ED0E-158C-DC39-F2DB-9C621CB2DB11}"/>
          </ac:picMkLst>
        </pc:picChg>
        <pc:picChg chg="add del mod">
          <ac:chgData name="Петър Павлов" userId="9e5d5c16-4b84-47e4-8942-45ad684fa1a5" providerId="ADAL" clId="{794BEE93-19EE-41BE-92C6-FA12A9EC421A}" dt="2026-05-08T04:59:09.045" v="637" actId="478"/>
          <ac:picMkLst>
            <pc:docMk/>
            <pc:sldMk cId="3822490668" sldId="278"/>
            <ac:picMk id="5" creationId="{171ADC19-A867-3A53-06E2-79E533B00749}"/>
          </ac:picMkLst>
        </pc:picChg>
        <pc:picChg chg="add mod">
          <ac:chgData name="Петър Павлов" userId="9e5d5c16-4b84-47e4-8942-45ad684fa1a5" providerId="ADAL" clId="{794BEE93-19EE-41BE-92C6-FA12A9EC421A}" dt="2026-05-08T04:59:09.679" v="638"/>
          <ac:picMkLst>
            <pc:docMk/>
            <pc:sldMk cId="3822490668" sldId="278"/>
            <ac:picMk id="6" creationId="{57B4B5F6-83EF-A735-9D00-13367610EDC6}"/>
          </ac:picMkLst>
        </pc:picChg>
        <pc:picChg chg="add del mod">
          <ac:chgData name="Петър Павлов" userId="9e5d5c16-4b84-47e4-8942-45ad684fa1a5" providerId="ADAL" clId="{794BEE93-19EE-41BE-92C6-FA12A9EC421A}" dt="2026-05-08T04:59:09.045" v="637" actId="478"/>
          <ac:picMkLst>
            <pc:docMk/>
            <pc:sldMk cId="3822490668" sldId="278"/>
            <ac:picMk id="9" creationId="{8AC51C1B-0BCE-3FC3-23CC-7325FC8FDEE5}"/>
          </ac:picMkLst>
        </pc:picChg>
        <pc:picChg chg="add del mod">
          <ac:chgData name="Петър Павлов" userId="9e5d5c16-4b84-47e4-8942-45ad684fa1a5" providerId="ADAL" clId="{794BEE93-19EE-41BE-92C6-FA12A9EC421A}" dt="2026-05-08T04:59:09.045" v="637" actId="478"/>
          <ac:picMkLst>
            <pc:docMk/>
            <pc:sldMk cId="3822490668" sldId="278"/>
            <ac:picMk id="10" creationId="{F2E6ABB0-DA36-0627-08A3-6C335CF862E6}"/>
          </ac:picMkLst>
        </pc:picChg>
        <pc:picChg chg="del">
          <ac:chgData name="Петър Павлов" userId="9e5d5c16-4b84-47e4-8942-45ad684fa1a5" providerId="ADAL" clId="{794BEE93-19EE-41BE-92C6-FA12A9EC421A}" dt="2026-05-08T04:27:51.271" v="361" actId="478"/>
          <ac:picMkLst>
            <pc:docMk/>
            <pc:sldMk cId="3822490668" sldId="278"/>
            <ac:picMk id="11" creationId="{4AE5439C-D534-28D1-1D76-DBD6A7530EBD}"/>
          </ac:picMkLst>
        </pc:picChg>
        <pc:picChg chg="add mod">
          <ac:chgData name="Петър Павлов" userId="9e5d5c16-4b84-47e4-8942-45ad684fa1a5" providerId="ADAL" clId="{794BEE93-19EE-41BE-92C6-FA12A9EC421A}" dt="2026-05-08T04:59:09.679" v="638"/>
          <ac:picMkLst>
            <pc:docMk/>
            <pc:sldMk cId="3822490668" sldId="278"/>
            <ac:picMk id="11" creationId="{65513A9A-D632-4B28-6884-5AEED834D64F}"/>
          </ac:picMkLst>
        </pc:picChg>
        <pc:picChg chg="add del mod">
          <ac:chgData name="Петър Павлов" userId="9e5d5c16-4b84-47e4-8942-45ad684fa1a5" providerId="ADAL" clId="{794BEE93-19EE-41BE-92C6-FA12A9EC421A}" dt="2026-05-08T04:59:09.045" v="637" actId="478"/>
          <ac:picMkLst>
            <pc:docMk/>
            <pc:sldMk cId="3822490668" sldId="278"/>
            <ac:picMk id="12" creationId="{C9FD432B-EBC0-75AD-D406-2036B48509AF}"/>
          </ac:picMkLst>
        </pc:picChg>
        <pc:picChg chg="add del mod">
          <ac:chgData name="Петър Павлов" userId="9e5d5c16-4b84-47e4-8942-45ad684fa1a5" providerId="ADAL" clId="{794BEE93-19EE-41BE-92C6-FA12A9EC421A}" dt="2026-05-08T04:57:32.532" v="561" actId="478"/>
          <ac:picMkLst>
            <pc:docMk/>
            <pc:sldMk cId="3822490668" sldId="278"/>
            <ac:picMk id="14" creationId="{622EB84E-20A6-D48D-8CAC-75A821AB457F}"/>
          </ac:picMkLst>
        </pc:picChg>
        <pc:picChg chg="add mod">
          <ac:chgData name="Петър Павлов" userId="9e5d5c16-4b84-47e4-8942-45ad684fa1a5" providerId="ADAL" clId="{794BEE93-19EE-41BE-92C6-FA12A9EC421A}" dt="2026-05-08T04:59:09.679" v="638"/>
          <ac:picMkLst>
            <pc:docMk/>
            <pc:sldMk cId="3822490668" sldId="278"/>
            <ac:picMk id="15" creationId="{A4C87004-BA95-027D-91A9-A6CCA3DA1E47}"/>
          </ac:picMkLst>
        </pc:picChg>
        <pc:picChg chg="add mod">
          <ac:chgData name="Петър Павлов" userId="9e5d5c16-4b84-47e4-8942-45ad684fa1a5" providerId="ADAL" clId="{794BEE93-19EE-41BE-92C6-FA12A9EC421A}" dt="2026-05-08T04:59:09.679" v="638"/>
          <ac:picMkLst>
            <pc:docMk/>
            <pc:sldMk cId="3822490668" sldId="278"/>
            <ac:picMk id="16" creationId="{D81E1886-A09E-6A4D-DEB6-A91186E948EE}"/>
          </ac:picMkLst>
        </pc:picChg>
        <pc:picChg chg="add mod">
          <ac:chgData name="Петър Павлов" userId="9e5d5c16-4b84-47e4-8942-45ad684fa1a5" providerId="ADAL" clId="{794BEE93-19EE-41BE-92C6-FA12A9EC421A}" dt="2026-05-08T04:59:09.679" v="638"/>
          <ac:picMkLst>
            <pc:docMk/>
            <pc:sldMk cId="3822490668" sldId="278"/>
            <ac:picMk id="17" creationId="{F81CC846-940B-B230-D734-F3B5A955C4B0}"/>
          </ac:picMkLst>
        </pc:picChg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711330159" sldId="27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633641260" sldId="280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145970621" sldId="287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911653337" sldId="288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643851707" sldId="28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4142588967" sldId="300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119294512" sldId="301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167091846" sldId="302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691208681" sldId="305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271370377" sldId="307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045521508" sldId="308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285784991" sldId="30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13497164" sldId="311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912538938" sldId="312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902867725" sldId="313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918067967" sldId="314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721342806" sldId="315"/>
        </pc:sldMkLst>
      </pc:sldChg>
      <pc:sldChg chg="addSp delSp modSp add mod">
        <pc:chgData name="Петър Павлов" userId="9e5d5c16-4b84-47e4-8942-45ad684fa1a5" providerId="ADAL" clId="{794BEE93-19EE-41BE-92C6-FA12A9EC421A}" dt="2026-05-08T04:59:02.741" v="636"/>
        <pc:sldMkLst>
          <pc:docMk/>
          <pc:sldMk cId="1384679895" sldId="316"/>
        </pc:sldMkLst>
        <pc:spChg chg="add mod">
          <ac:chgData name="Петър Павлов" userId="9e5d5c16-4b84-47e4-8942-45ad684fa1a5" providerId="ADAL" clId="{794BEE93-19EE-41BE-92C6-FA12A9EC421A}" dt="2026-05-08T04:56:53.714" v="535"/>
          <ac:spMkLst>
            <pc:docMk/>
            <pc:sldMk cId="1384679895" sldId="316"/>
            <ac:spMk id="2" creationId="{B751515E-B79D-3772-CFBE-34C42A5E20BD}"/>
          </ac:spMkLst>
        </pc:spChg>
        <pc:spChg chg="add mod">
          <ac:chgData name="Петър Павлов" userId="9e5d5c16-4b84-47e4-8942-45ad684fa1a5" providerId="ADAL" clId="{794BEE93-19EE-41BE-92C6-FA12A9EC421A}" dt="2026-05-08T04:56:53.714" v="535"/>
          <ac:spMkLst>
            <pc:docMk/>
            <pc:sldMk cId="1384679895" sldId="316"/>
            <ac:spMk id="3" creationId="{6006465F-7E94-73D2-D697-544816480E3A}"/>
          </ac:spMkLst>
        </pc:spChg>
        <pc:spChg chg="del">
          <ac:chgData name="Петър Павлов" userId="9e5d5c16-4b84-47e4-8942-45ad684fa1a5" providerId="ADAL" clId="{794BEE93-19EE-41BE-92C6-FA12A9EC421A}" dt="2026-05-08T04:56:52.438" v="534" actId="478"/>
          <ac:spMkLst>
            <pc:docMk/>
            <pc:sldMk cId="1384679895" sldId="316"/>
            <ac:spMk id="18" creationId="{B33C1939-6C25-1E2A-0DEE-C051DD62B0C1}"/>
          </ac:spMkLst>
        </pc:spChg>
        <pc:spChg chg="del">
          <ac:chgData name="Петър Павлов" userId="9e5d5c16-4b84-47e4-8942-45ad684fa1a5" providerId="ADAL" clId="{794BEE93-19EE-41BE-92C6-FA12A9EC421A}" dt="2026-05-08T04:56:49.409" v="533" actId="478"/>
          <ac:spMkLst>
            <pc:docMk/>
            <pc:sldMk cId="1384679895" sldId="316"/>
            <ac:spMk id="19" creationId="{FF6D54D2-8CDC-6DB9-E123-2C377D155A51}"/>
          </ac:spMkLst>
        </pc:spChg>
        <pc:picChg chg="add del mod">
          <ac:chgData name="Петър Павлов" userId="9e5d5c16-4b84-47e4-8942-45ad684fa1a5" providerId="ADAL" clId="{794BEE93-19EE-41BE-92C6-FA12A9EC421A}" dt="2026-05-08T04:59:02.214" v="635" actId="478"/>
          <ac:picMkLst>
            <pc:docMk/>
            <pc:sldMk cId="1384679895" sldId="316"/>
            <ac:picMk id="4" creationId="{8852FAA8-FE12-FBB6-9621-4E433ABDFA21}"/>
          </ac:picMkLst>
        </pc:picChg>
        <pc:picChg chg="add del mod">
          <ac:chgData name="Петър Павлов" userId="9e5d5c16-4b84-47e4-8942-45ad684fa1a5" providerId="ADAL" clId="{794BEE93-19EE-41BE-92C6-FA12A9EC421A}" dt="2026-05-08T04:59:02.214" v="635" actId="478"/>
          <ac:picMkLst>
            <pc:docMk/>
            <pc:sldMk cId="1384679895" sldId="316"/>
            <ac:picMk id="5" creationId="{66034EF7-B09D-5650-D23C-84E7EBBEC383}"/>
          </ac:picMkLst>
        </pc:picChg>
        <pc:picChg chg="add mod">
          <ac:chgData name="Петър Павлов" userId="9e5d5c16-4b84-47e4-8942-45ad684fa1a5" providerId="ADAL" clId="{794BEE93-19EE-41BE-92C6-FA12A9EC421A}" dt="2026-05-08T04:59:02.741" v="636"/>
          <ac:picMkLst>
            <pc:docMk/>
            <pc:sldMk cId="1384679895" sldId="316"/>
            <ac:picMk id="6" creationId="{B8BCF452-84E0-6309-52F0-C7E6E336AD49}"/>
          </ac:picMkLst>
        </pc:picChg>
        <pc:picChg chg="add mod">
          <ac:chgData name="Петър Павлов" userId="9e5d5c16-4b84-47e4-8942-45ad684fa1a5" providerId="ADAL" clId="{794BEE93-19EE-41BE-92C6-FA12A9EC421A}" dt="2026-05-08T04:59:02.741" v="636"/>
          <ac:picMkLst>
            <pc:docMk/>
            <pc:sldMk cId="1384679895" sldId="316"/>
            <ac:picMk id="7" creationId="{BB9C56B3-979C-EDCC-8E1E-9779508C4DFB}"/>
          </ac:picMkLst>
        </pc:picChg>
        <pc:picChg chg="add mod">
          <ac:chgData name="Петър Павлов" userId="9e5d5c16-4b84-47e4-8942-45ad684fa1a5" providerId="ADAL" clId="{794BEE93-19EE-41BE-92C6-FA12A9EC421A}" dt="2026-05-08T04:59:02.741" v="636"/>
          <ac:picMkLst>
            <pc:docMk/>
            <pc:sldMk cId="1384679895" sldId="316"/>
            <ac:picMk id="8" creationId="{A2EB20CD-C325-3596-64AC-602F28BA8A9A}"/>
          </ac:picMkLst>
        </pc:picChg>
        <pc:picChg chg="add mod">
          <ac:chgData name="Петър Павлов" userId="9e5d5c16-4b84-47e4-8942-45ad684fa1a5" providerId="ADAL" clId="{794BEE93-19EE-41BE-92C6-FA12A9EC421A}" dt="2026-05-08T04:59:02.741" v="636"/>
          <ac:picMkLst>
            <pc:docMk/>
            <pc:sldMk cId="1384679895" sldId="316"/>
            <ac:picMk id="9" creationId="{B3E694BC-B9B4-EFD7-B0A6-9F7F7BE57AF3}"/>
          </ac:picMkLst>
        </pc:picChg>
        <pc:picChg chg="add mod">
          <ac:chgData name="Петър Павлов" userId="9e5d5c16-4b84-47e4-8942-45ad684fa1a5" providerId="ADAL" clId="{794BEE93-19EE-41BE-92C6-FA12A9EC421A}" dt="2026-05-08T04:59:02.741" v="636"/>
          <ac:picMkLst>
            <pc:docMk/>
            <pc:sldMk cId="1384679895" sldId="316"/>
            <ac:picMk id="10" creationId="{4357978B-3657-0BA9-1068-7734F641BE35}"/>
          </ac:picMkLst>
        </pc:picChg>
        <pc:picChg chg="del">
          <ac:chgData name="Петър Павлов" userId="9e5d5c16-4b84-47e4-8942-45ad684fa1a5" providerId="ADAL" clId="{794BEE93-19EE-41BE-92C6-FA12A9EC421A}" dt="2026-05-08T04:59:02.214" v="635" actId="478"/>
          <ac:picMkLst>
            <pc:docMk/>
            <pc:sldMk cId="1384679895" sldId="316"/>
            <ac:picMk id="12" creationId="{91CE766D-6B83-F245-7EB7-7132A087DB5B}"/>
          </ac:picMkLst>
        </pc:picChg>
        <pc:picChg chg="del">
          <ac:chgData name="Петър Павлов" userId="9e5d5c16-4b84-47e4-8942-45ad684fa1a5" providerId="ADAL" clId="{794BEE93-19EE-41BE-92C6-FA12A9EC421A}" dt="2026-05-08T04:59:02.214" v="635" actId="478"/>
          <ac:picMkLst>
            <pc:docMk/>
            <pc:sldMk cId="1384679895" sldId="316"/>
            <ac:picMk id="13" creationId="{4ACA31AB-E2E5-A902-50EA-EC4FD8D0EC44}"/>
          </ac:picMkLst>
        </pc:picChg>
        <pc:picChg chg="del">
          <ac:chgData name="Петър Павлов" userId="9e5d5c16-4b84-47e4-8942-45ad684fa1a5" providerId="ADAL" clId="{794BEE93-19EE-41BE-92C6-FA12A9EC421A}" dt="2026-05-08T04:59:02.214" v="635" actId="478"/>
          <ac:picMkLst>
            <pc:docMk/>
            <pc:sldMk cId="1384679895" sldId="316"/>
            <ac:picMk id="14" creationId="{38AD511E-A702-C8F0-DBA6-D3051F62A2DF}"/>
          </ac:picMkLst>
        </pc:picChg>
        <pc:picChg chg="del">
          <ac:chgData name="Петър Павлов" userId="9e5d5c16-4b84-47e4-8942-45ad684fa1a5" providerId="ADAL" clId="{794BEE93-19EE-41BE-92C6-FA12A9EC421A}" dt="2026-05-08T04:56:44.396" v="532" actId="478"/>
          <ac:picMkLst>
            <pc:docMk/>
            <pc:sldMk cId="1384679895" sldId="316"/>
            <ac:picMk id="24" creationId="{00D80371-8CD0-5085-DEFE-E66E23953BE6}"/>
          </ac:picMkLst>
        </pc:picChg>
      </pc:sldChg>
      <pc:sldChg chg="addSp delSp modSp new add del mod">
        <pc:chgData name="Петър Павлов" userId="9e5d5c16-4b84-47e4-8942-45ad684fa1a5" providerId="ADAL" clId="{794BEE93-19EE-41BE-92C6-FA12A9EC421A}" dt="2026-05-08T04:20:07.899" v="235" actId="47"/>
        <pc:sldMkLst>
          <pc:docMk/>
          <pc:sldMk cId="4108344405" sldId="316"/>
        </pc:sldMkLst>
        <pc:spChg chg="del">
          <ac:chgData name="Петър Павлов" userId="9e5d5c16-4b84-47e4-8942-45ad684fa1a5" providerId="ADAL" clId="{794BEE93-19EE-41BE-92C6-FA12A9EC421A}" dt="2026-05-08T04:18:12.063" v="216" actId="478"/>
          <ac:spMkLst>
            <pc:docMk/>
            <pc:sldMk cId="4108344405" sldId="316"/>
            <ac:spMk id="2" creationId="{67F4DB28-5193-4876-CD00-E6176D59561E}"/>
          </ac:spMkLst>
        </pc:spChg>
        <pc:spChg chg="del">
          <ac:chgData name="Петър Павлов" userId="9e5d5c16-4b84-47e4-8942-45ad684fa1a5" providerId="ADAL" clId="{794BEE93-19EE-41BE-92C6-FA12A9EC421A}" dt="2026-05-08T04:18:00.126" v="215" actId="478"/>
          <ac:spMkLst>
            <pc:docMk/>
            <pc:sldMk cId="4108344405" sldId="316"/>
            <ac:spMk id="3" creationId="{7BD8C93F-EEFB-C246-CD3C-2575E23CF8F7}"/>
          </ac:spMkLst>
        </pc:spChg>
        <pc:picChg chg="add mod modCrop">
          <ac:chgData name="Петър Павлов" userId="9e5d5c16-4b84-47e4-8942-45ad684fa1a5" providerId="ADAL" clId="{794BEE93-19EE-41BE-92C6-FA12A9EC421A}" dt="2026-05-08T04:18:58.541" v="225" actId="1076"/>
          <ac:picMkLst>
            <pc:docMk/>
            <pc:sldMk cId="4108344405" sldId="316"/>
            <ac:picMk id="5" creationId="{A5AA8C74-1DB1-B469-562D-ED3B72CF9120}"/>
          </ac:picMkLst>
        </pc:picChg>
      </pc:sldChg>
      <pc:sldChg chg="addSp delSp modSp add mod">
        <pc:chgData name="Петър Павлов" userId="9e5d5c16-4b84-47e4-8942-45ad684fa1a5" providerId="ADAL" clId="{794BEE93-19EE-41BE-92C6-FA12A9EC421A}" dt="2026-05-08T04:58:55.271" v="634"/>
        <pc:sldMkLst>
          <pc:docMk/>
          <pc:sldMk cId="142182161" sldId="317"/>
        </pc:sldMkLst>
        <pc:spChg chg="add mod">
          <ac:chgData name="Петър Павлов" userId="9e5d5c16-4b84-47e4-8942-45ad684fa1a5" providerId="ADAL" clId="{794BEE93-19EE-41BE-92C6-FA12A9EC421A}" dt="2026-05-08T04:55:17.813" v="500"/>
          <ac:spMkLst>
            <pc:docMk/>
            <pc:sldMk cId="142182161" sldId="317"/>
            <ac:spMk id="2" creationId="{2D20684F-459B-D295-4C4B-677C944D5964}"/>
          </ac:spMkLst>
        </pc:spChg>
        <pc:spChg chg="add mod">
          <ac:chgData name="Петър Павлов" userId="9e5d5c16-4b84-47e4-8942-45ad684fa1a5" providerId="ADAL" clId="{794BEE93-19EE-41BE-92C6-FA12A9EC421A}" dt="2026-05-08T04:55:17.813" v="500"/>
          <ac:spMkLst>
            <pc:docMk/>
            <pc:sldMk cId="142182161" sldId="317"/>
            <ac:spMk id="3" creationId="{BE6452A3-4B5F-1286-8634-526FCD92E2BD}"/>
          </ac:spMkLst>
        </pc:spChg>
        <pc:spChg chg="del">
          <ac:chgData name="Петър Павлов" userId="9e5d5c16-4b84-47e4-8942-45ad684fa1a5" providerId="ADAL" clId="{794BEE93-19EE-41BE-92C6-FA12A9EC421A}" dt="2026-05-08T04:55:17.066" v="499" actId="478"/>
          <ac:spMkLst>
            <pc:docMk/>
            <pc:sldMk cId="142182161" sldId="317"/>
            <ac:spMk id="18" creationId="{A284BBF3-F9C6-86A3-4022-FFAB4FB1A791}"/>
          </ac:spMkLst>
        </pc:spChg>
        <pc:spChg chg="del">
          <ac:chgData name="Петър Павлов" userId="9e5d5c16-4b84-47e4-8942-45ad684fa1a5" providerId="ADAL" clId="{794BEE93-19EE-41BE-92C6-FA12A9EC421A}" dt="2026-05-08T04:55:17.066" v="499" actId="478"/>
          <ac:spMkLst>
            <pc:docMk/>
            <pc:sldMk cId="142182161" sldId="317"/>
            <ac:spMk id="19" creationId="{D4752F02-A924-6A95-4868-3E553ED97268}"/>
          </ac:spMkLst>
        </pc:spChg>
        <pc:picChg chg="add del mod">
          <ac:chgData name="Петър Павлов" userId="9e5d5c16-4b84-47e4-8942-45ad684fa1a5" providerId="ADAL" clId="{794BEE93-19EE-41BE-92C6-FA12A9EC421A}" dt="2026-05-08T04:58:54.751" v="633" actId="478"/>
          <ac:picMkLst>
            <pc:docMk/>
            <pc:sldMk cId="142182161" sldId="317"/>
            <ac:picMk id="4" creationId="{09BBAACC-98D7-BAA1-3B52-81AF5773449D}"/>
          </ac:picMkLst>
        </pc:picChg>
        <pc:picChg chg="add del mod">
          <ac:chgData name="Петър Павлов" userId="9e5d5c16-4b84-47e4-8942-45ad684fa1a5" providerId="ADAL" clId="{794BEE93-19EE-41BE-92C6-FA12A9EC421A}" dt="2026-05-08T04:58:54.751" v="633" actId="478"/>
          <ac:picMkLst>
            <pc:docMk/>
            <pc:sldMk cId="142182161" sldId="317"/>
            <ac:picMk id="5" creationId="{E730EE13-93F3-B5F8-DCD0-88A8A769CE76}"/>
          </ac:picMkLst>
        </pc:picChg>
        <pc:picChg chg="add mod">
          <ac:chgData name="Петър Павлов" userId="9e5d5c16-4b84-47e4-8942-45ad684fa1a5" providerId="ADAL" clId="{794BEE93-19EE-41BE-92C6-FA12A9EC421A}" dt="2026-05-08T04:58:55.271" v="634"/>
          <ac:picMkLst>
            <pc:docMk/>
            <pc:sldMk cId="142182161" sldId="317"/>
            <ac:picMk id="6" creationId="{64A740F9-340F-0FF4-A4F2-DAF62D183239}"/>
          </ac:picMkLst>
        </pc:picChg>
        <pc:picChg chg="add mod">
          <ac:chgData name="Петър Павлов" userId="9e5d5c16-4b84-47e4-8942-45ad684fa1a5" providerId="ADAL" clId="{794BEE93-19EE-41BE-92C6-FA12A9EC421A}" dt="2026-05-08T04:58:55.271" v="634"/>
          <ac:picMkLst>
            <pc:docMk/>
            <pc:sldMk cId="142182161" sldId="317"/>
            <ac:picMk id="7" creationId="{EE5634C7-3192-9A3E-5CA7-15F37E07F988}"/>
          </ac:picMkLst>
        </pc:picChg>
        <pc:picChg chg="add mod">
          <ac:chgData name="Петър Павлов" userId="9e5d5c16-4b84-47e4-8942-45ad684fa1a5" providerId="ADAL" clId="{794BEE93-19EE-41BE-92C6-FA12A9EC421A}" dt="2026-05-08T04:58:55.271" v="634"/>
          <ac:picMkLst>
            <pc:docMk/>
            <pc:sldMk cId="142182161" sldId="317"/>
            <ac:picMk id="8" creationId="{C150B8AB-9D1D-5352-1584-6C1965866190}"/>
          </ac:picMkLst>
        </pc:picChg>
        <pc:picChg chg="add mod">
          <ac:chgData name="Петър Павлов" userId="9e5d5c16-4b84-47e4-8942-45ad684fa1a5" providerId="ADAL" clId="{794BEE93-19EE-41BE-92C6-FA12A9EC421A}" dt="2026-05-08T04:58:55.271" v="634"/>
          <ac:picMkLst>
            <pc:docMk/>
            <pc:sldMk cId="142182161" sldId="317"/>
            <ac:picMk id="9" creationId="{6EC8F035-F2C5-A09A-DBAC-3D167949D614}"/>
          </ac:picMkLst>
        </pc:picChg>
        <pc:picChg chg="add mod">
          <ac:chgData name="Петър Павлов" userId="9e5d5c16-4b84-47e4-8942-45ad684fa1a5" providerId="ADAL" clId="{794BEE93-19EE-41BE-92C6-FA12A9EC421A}" dt="2026-05-08T04:58:55.271" v="634"/>
          <ac:picMkLst>
            <pc:docMk/>
            <pc:sldMk cId="142182161" sldId="317"/>
            <ac:picMk id="10" creationId="{9C78B942-4275-3347-5F7A-FC6C76A63CA7}"/>
          </ac:picMkLst>
        </pc:picChg>
        <pc:picChg chg="del">
          <ac:chgData name="Петър Павлов" userId="9e5d5c16-4b84-47e4-8942-45ad684fa1a5" providerId="ADAL" clId="{794BEE93-19EE-41BE-92C6-FA12A9EC421A}" dt="2026-05-08T04:58:54.751" v="633" actId="478"/>
          <ac:picMkLst>
            <pc:docMk/>
            <pc:sldMk cId="142182161" sldId="317"/>
            <ac:picMk id="12" creationId="{513F3FAD-EA13-6CB7-8244-7BF5DE6C7592}"/>
          </ac:picMkLst>
        </pc:picChg>
        <pc:picChg chg="del">
          <ac:chgData name="Петър Павлов" userId="9e5d5c16-4b84-47e4-8942-45ad684fa1a5" providerId="ADAL" clId="{794BEE93-19EE-41BE-92C6-FA12A9EC421A}" dt="2026-05-08T04:58:54.751" v="633" actId="478"/>
          <ac:picMkLst>
            <pc:docMk/>
            <pc:sldMk cId="142182161" sldId="317"/>
            <ac:picMk id="13" creationId="{81910572-3CFA-0035-24CF-C7F3B532263D}"/>
          </ac:picMkLst>
        </pc:picChg>
        <pc:picChg chg="del">
          <ac:chgData name="Петър Павлов" userId="9e5d5c16-4b84-47e4-8942-45ad684fa1a5" providerId="ADAL" clId="{794BEE93-19EE-41BE-92C6-FA12A9EC421A}" dt="2026-05-08T04:58:54.751" v="633" actId="478"/>
          <ac:picMkLst>
            <pc:docMk/>
            <pc:sldMk cId="142182161" sldId="317"/>
            <ac:picMk id="14" creationId="{FBC5D2E1-A65E-F312-0166-5FA52F01DF06}"/>
          </ac:picMkLst>
        </pc:picChg>
        <pc:picChg chg="del">
          <ac:chgData name="Петър Павлов" userId="9e5d5c16-4b84-47e4-8942-45ad684fa1a5" providerId="ADAL" clId="{794BEE93-19EE-41BE-92C6-FA12A9EC421A}" dt="2026-05-08T04:55:34.322" v="501" actId="478"/>
          <ac:picMkLst>
            <pc:docMk/>
            <pc:sldMk cId="142182161" sldId="317"/>
            <ac:picMk id="24" creationId="{2C710D68-D202-622E-A980-862F0074CBF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4FB8F-ED15-48AB-97BD-17129D4E699D}" type="datetimeFigureOut">
              <a:rPr lang="en-US" smtClean="0"/>
              <a:t>5/8/2026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B3739-9081-478F-812E-AE7CE14063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04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9D437-CD83-4825-AD0D-5E7B341BC79B}" type="datetimeFigureOut">
              <a:rPr lang="en-US" smtClean="0"/>
              <a:t>5/8/2026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CF8BB-EBC7-4B8F-9632-A5A136FBB8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6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55780"/>
            <a:ext cx="6858000" cy="3200400"/>
          </a:xfrm>
        </p:spPr>
        <p:txBody>
          <a:bodyPr anchor="b">
            <a:normAutofit/>
          </a:bodyPr>
          <a:lstStyle>
            <a:lvl1pPr algn="l">
              <a:lnSpc>
                <a:spcPct val="75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56180"/>
            <a:ext cx="6858000" cy="109728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65DD-9819-4ABC-A784-477AFBA19C86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9729644A-97F2-4BC4-BBF7-FC141F507563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22960"/>
            <a:ext cx="8686800" cy="201168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834640"/>
            <a:ext cx="8686800" cy="10972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981200"/>
            <a:ext cx="4572000" cy="4480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1800" y="1981200"/>
            <a:ext cx="4572000" cy="4480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04EB7-77EC-481E-BDC6-73CA182AC952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679448"/>
            <a:ext cx="4572000" cy="830487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2509935"/>
            <a:ext cx="4572000" cy="3967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1800" y="1679448"/>
            <a:ext cx="4572000" cy="830487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1800" y="2509935"/>
            <a:ext cx="4572000" cy="3967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6069-A392-4E44-934F-6743D63E2A4F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F9843-3551-47D6-BD3E-346FBDF458AF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989-19D5-42F7-8321-FE6B75231AF4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9420" y="408993"/>
            <a:ext cx="4800937" cy="1828800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1" y="381000"/>
            <a:ext cx="5489510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9420" y="2237793"/>
            <a:ext cx="4800937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9C03C-1F27-412D-AD0B-6423348F1B9B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248" y="384048"/>
            <a:ext cx="4800600" cy="18288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  <a:ln>
            <a:noFill/>
          </a:ln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6249" y="2240280"/>
            <a:ext cx="4799140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12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E545-DA4D-4588-A168-A47EEF327FC2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42120" y="380999"/>
            <a:ext cx="2011680" cy="6096001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199" y="380999"/>
            <a:ext cx="7074859" cy="6096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042-7092-4D96-B3CE-E8E6CFEE88C8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987419"/>
            <a:ext cx="9372600" cy="4483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631790" y="5586761"/>
            <a:ext cx="280731" cy="883759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619CFDC2-5630-4611-9BF0-0EF7C8C4398D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31790" y="365125"/>
            <a:ext cx="280730" cy="5139936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3321" y="6268940"/>
            <a:ext cx="722377" cy="2015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1200"/>
        </a:spcBef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577" y="1340389"/>
            <a:ext cx="7811831" cy="1541355"/>
          </a:xfrm>
        </p:spPr>
        <p:txBody>
          <a:bodyPr>
            <a:noAutofit/>
          </a:bodyPr>
          <a:lstStyle/>
          <a:p>
            <a:r>
              <a:rPr lang="bg-BG" sz="24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Заглавие на презентацията</a:t>
            </a:r>
            <a:endParaRPr lang="en-US" sz="2400" b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Black" panose="02040A020504050202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56179"/>
            <a:ext cx="6858000" cy="1391675"/>
          </a:xfrm>
        </p:spPr>
        <p:txBody>
          <a:bodyPr>
            <a:noAutofit/>
          </a:bodyPr>
          <a:lstStyle/>
          <a:p>
            <a:r>
              <a:rPr lang="bg-BG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Първи автор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Black" panose="02040A02050405020203" pitchFamily="18" charset="0"/>
              <a:ea typeface="+mj-ea"/>
              <a:cs typeface="+mj-cs"/>
            </a:endParaRPr>
          </a:p>
          <a:p>
            <a:r>
              <a:rPr lang="bg-BG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Институция и длъжност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Black" panose="02040A02050405020203" pitchFamily="18" charset="0"/>
              <a:ea typeface="+mj-ea"/>
              <a:cs typeface="+mj-cs"/>
            </a:endParaRPr>
          </a:p>
          <a:p>
            <a:r>
              <a:rPr lang="bg-BG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Втори </a:t>
            </a:r>
            <a:r>
              <a:rPr lang="bg-BG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автор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Black" panose="02040A02050405020203" pitchFamily="18" charset="0"/>
            </a:endParaRPr>
          </a:p>
          <a:p>
            <a:r>
              <a:rPr lang="bg-BG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Институция и длъжност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 Pro Black" panose="02040A02050405020203" pitchFamily="18" charset="0"/>
            </a:endParaRP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………………………….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8524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Earthquake Engineering Forum (EEF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), Sofia, May </a:t>
            </a:r>
            <a:r>
              <a:rPr lang="bg-BG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7-22, 2026</a:t>
            </a:r>
            <a:endParaRPr lang="en-GB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A1FA9-2045-35B5-5A5F-EF25F0FA893C}"/>
              </a:ext>
            </a:extLst>
          </p:cNvPr>
          <p:cNvSpPr/>
          <p:nvPr/>
        </p:nvSpPr>
        <p:spPr>
          <a:xfrm>
            <a:off x="1024813" y="5386980"/>
            <a:ext cx="101423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Панел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bg-BG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4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Дискусионен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форум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на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тема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“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Готовност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на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инженерната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общност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обществото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за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реагиране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възстановяване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след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силно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земетресение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“ (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преди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да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ни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разтърси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земетресението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)</a:t>
            </a:r>
            <a:endParaRPr lang="en-GB" sz="2000" dirty="0">
              <a:solidFill>
                <a:srgbClr val="336666"/>
              </a:solidFill>
              <a:latin typeface="Georgia Pro Cond Black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7CCA7D-7627-D3C4-2BFC-BCBC1BA0DC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7EBF94-C6B5-90E5-9D30-0A4C690272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CEC647-F6B4-EE4F-478E-3DDC7621B6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D5A961-68AF-5568-6648-95EF0C2A0A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145" y="0"/>
            <a:ext cx="707912" cy="72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EB798B-FA40-ADD2-1DE6-147E341766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030" y="0"/>
            <a:ext cx="81383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04206C1-6714-D9DB-0EAA-2370A43C683C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sz="1200" b="1" dirty="0">
                <a:latin typeface="Georgia Pro Black" panose="02040A02050405020203" pitchFamily="18" charset="0"/>
              </a:rPr>
              <a:t>Заглавие на презентацията</a:t>
            </a:r>
            <a:endParaRPr lang="en-US" sz="1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82D1A6-1887-615C-FC89-0E036907F0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BEEB34-C20A-BA14-C55A-02698C0165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A271D1-70B2-AA2A-B518-051188B47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04724F6-BDDF-D7D2-8FC6-AEFB3E6FD041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Панел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Дискусионен форум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F000BC-DEAA-C7B4-716D-E75444EEA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145" y="0"/>
            <a:ext cx="707912" cy="72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E289CC-983C-8849-FA8B-1BEA094721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030" y="0"/>
            <a:ext cx="81383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1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3FC5D-9ED7-FE18-BBE4-3B97621C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20684F-459B-D295-4C4B-677C944D5964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sz="1200" b="1" dirty="0">
                <a:latin typeface="Georgia Pro Black" panose="02040A02050405020203" pitchFamily="18" charset="0"/>
              </a:rPr>
              <a:t>Заглавие на презентацията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6452A3-4B5F-1286-8634-526FCD92E2BD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Панел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Дискусионен форум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A740F9-340F-0FF4-A4F2-DAF62D1832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5634C7-3192-9A3E-5CA7-15F37E07F9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50B8AB-9D1D-5352-1584-6C19658661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C8F035-F2C5-A09A-DBAC-3D167949D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145" y="0"/>
            <a:ext cx="707912" cy="7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78B942-4275-3347-5F7A-FC6C76A63C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030" y="0"/>
            <a:ext cx="81383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0E13C-4503-5A9E-1D8F-BE6DA8B92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51515E-B79D-3772-CFBE-34C42A5E20BD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sz="1200" b="1" dirty="0">
                <a:latin typeface="Georgia Pro Black" panose="02040A02050405020203" pitchFamily="18" charset="0"/>
              </a:rPr>
              <a:t>Заглавие на презентацията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06465F-7E94-73D2-D697-544816480E3A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Панел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Дискусионен форум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BCF452-84E0-6309-52F0-C7E6E336AD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9C56B3-979C-EDCC-8E1E-9779508C4D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EB20CD-C325-3596-64AC-602F28BA8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E694BC-B9B4-EFD7-B0A6-9F7F7BE57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145" y="0"/>
            <a:ext cx="707912" cy="7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57978B-3657-0BA9-1068-7734F641BE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030" y="0"/>
            <a:ext cx="81383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7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BD08D58-6B41-3644-CA13-C8CE38B9FE64}"/>
              </a:ext>
            </a:extLst>
          </p:cNvPr>
          <p:cNvSpPr txBox="1"/>
          <p:nvPr/>
        </p:nvSpPr>
        <p:spPr>
          <a:xfrm>
            <a:off x="3048719" y="3321972"/>
            <a:ext cx="6094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Благодаря за вниманието</a:t>
            </a:r>
            <a:r>
              <a:rPr lang="en-US" sz="200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!</a:t>
            </a:r>
            <a:endParaRPr lang="en-US" sz="2000" dirty="0">
              <a:solidFill>
                <a:srgbClr val="336666"/>
              </a:solidFill>
              <a:latin typeface="Georgia Pro Cond Black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701874-89F3-A737-3B8A-E7EFAC5B457C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-BG" sz="1200" b="1" dirty="0">
                <a:latin typeface="Georgia Pro Black" panose="02040A02050405020203" pitchFamily="18" charset="0"/>
              </a:rPr>
              <a:t>Заглавие на презентацията</a:t>
            </a:r>
            <a:endParaRPr lang="en-US" sz="1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1E5DF9-C170-5893-9B1D-49597199321F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Панел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Дискусионен форум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B4B5F6-83EF-A735-9D00-13367610ED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513A9A-D632-4B28-6884-5AEED834D6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C87004-BA95-027D-91A9-A6CCA3DA1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1E1886-A09E-6A4D-DEB6-A91186E94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145" y="0"/>
            <a:ext cx="707912" cy="72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1CC846-940B-B230-D734-F3B5A955C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030" y="0"/>
            <a:ext cx="81383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ireframe Building 16x9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wireframe building presentation (widescreen).potx" id="{58CE74E2-616B-447D-963B-87527DA5909A}" vid="{49D84436-E293-416F-BC4D-7976A1E115A4}"/>
    </a:ext>
  </a:extLst>
</a:theme>
</file>

<file path=ppt/theme/theme2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wireframe building presentation (widescreen)</Template>
  <TotalTime>282</TotalTime>
  <Words>101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 Pro Black</vt:lpstr>
      <vt:lpstr>Georgia Pro Cond Black</vt:lpstr>
      <vt:lpstr>Wireframe Building 16x9</vt:lpstr>
      <vt:lpstr>Заглавие на презентацията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MIHAELA;Peter</dc:creator>
  <cp:lastModifiedBy>Петър Павлов</cp:lastModifiedBy>
  <cp:revision>22</cp:revision>
  <dcterms:created xsi:type="dcterms:W3CDTF">2024-05-11T12:33:28Z</dcterms:created>
  <dcterms:modified xsi:type="dcterms:W3CDTF">2026-05-08T07:19:56Z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